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2" r:id="rId1"/>
  </p:sldMasterIdLst>
  <p:notesMasterIdLst>
    <p:notesMasterId r:id="rId18"/>
  </p:notesMasterIdLst>
  <p:handoutMasterIdLst>
    <p:handoutMasterId r:id="rId19"/>
  </p:handoutMasterIdLst>
  <p:sldIdLst>
    <p:sldId id="343" r:id="rId2"/>
    <p:sldId id="353" r:id="rId3"/>
    <p:sldId id="338" r:id="rId4"/>
    <p:sldId id="344" r:id="rId5"/>
    <p:sldId id="341" r:id="rId6"/>
    <p:sldId id="345" r:id="rId7"/>
    <p:sldId id="346" r:id="rId8"/>
    <p:sldId id="348" r:id="rId9"/>
    <p:sldId id="347" r:id="rId10"/>
    <p:sldId id="340" r:id="rId11"/>
    <p:sldId id="317" r:id="rId12"/>
    <p:sldId id="349" r:id="rId13"/>
    <p:sldId id="350" r:id="rId14"/>
    <p:sldId id="351" r:id="rId15"/>
    <p:sldId id="352" r:id="rId16"/>
    <p:sldId id="330" r:id="rId1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0033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varScale="1">
        <p:scale>
          <a:sx n="70" d="100"/>
          <a:sy n="70" d="100"/>
        </p:scale>
        <p:origin x="744"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432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8018A7-CEE9-488E-B380-87BA8500371C}" type="doc">
      <dgm:prSet loTypeId="urn:microsoft.com/office/officeart/2005/8/layout/pyramid2" loCatId="list" qsTypeId="urn:microsoft.com/office/officeart/2005/8/quickstyle/simple1" qsCatId="simple" csTypeId="urn:microsoft.com/office/officeart/2005/8/colors/accent1_2" csCatId="accent1" phldr="1"/>
      <dgm:spPr/>
    </dgm:pt>
    <dgm:pt modelId="{F52F229A-FA7E-4B06-B2C1-3A7DE7DCF3A7}">
      <dgm:prSet phldrT="[Texto]" custT="1"/>
      <dgm:spPr/>
      <dgm:t>
        <a:bodyPr/>
        <a:lstStyle/>
        <a:p>
          <a:r>
            <a:rPr lang="es-GT" sz="2000" dirty="0" smtClean="0"/>
            <a:t>CONSTITUCION POLITICA  DE LA REPUBLICA</a:t>
          </a:r>
          <a:endParaRPr lang="es-GT" sz="2000" dirty="0"/>
        </a:p>
      </dgm:t>
    </dgm:pt>
    <dgm:pt modelId="{067183AD-D950-47D0-85CB-4785AD93BD1C}" type="parTrans" cxnId="{E56392F8-4634-4B42-9D58-F1B81F285367}">
      <dgm:prSet/>
      <dgm:spPr/>
      <dgm:t>
        <a:bodyPr/>
        <a:lstStyle/>
        <a:p>
          <a:endParaRPr lang="es-GT"/>
        </a:p>
      </dgm:t>
    </dgm:pt>
    <dgm:pt modelId="{10E9EA09-2B8B-4FCA-975C-8AEC8F7AF548}" type="sibTrans" cxnId="{E56392F8-4634-4B42-9D58-F1B81F285367}">
      <dgm:prSet/>
      <dgm:spPr/>
      <dgm:t>
        <a:bodyPr/>
        <a:lstStyle/>
        <a:p>
          <a:endParaRPr lang="es-GT"/>
        </a:p>
      </dgm:t>
    </dgm:pt>
    <dgm:pt modelId="{106210AB-B2C1-41AA-A420-EBFAE9F4733B}">
      <dgm:prSet phldrT="[Texto]" custT="1"/>
      <dgm:spPr/>
      <dgm:t>
        <a:bodyPr/>
        <a:lstStyle/>
        <a:p>
          <a:r>
            <a:rPr lang="es-GT" sz="1800" dirty="0" smtClean="0"/>
            <a:t>ACUERDOS GUBERNATIVO</a:t>
          </a:r>
          <a:endParaRPr lang="es-GT" sz="1800" dirty="0"/>
        </a:p>
      </dgm:t>
    </dgm:pt>
    <dgm:pt modelId="{E23D460C-64AD-458B-ABC5-F1A16F722918}" type="parTrans" cxnId="{33D8080B-9F39-49F8-ABFA-B8D84035E4E3}">
      <dgm:prSet/>
      <dgm:spPr/>
      <dgm:t>
        <a:bodyPr/>
        <a:lstStyle/>
        <a:p>
          <a:endParaRPr lang="es-GT"/>
        </a:p>
      </dgm:t>
    </dgm:pt>
    <dgm:pt modelId="{D8366033-CF93-4A4E-B3A3-563A95209C7D}" type="sibTrans" cxnId="{33D8080B-9F39-49F8-ABFA-B8D84035E4E3}">
      <dgm:prSet/>
      <dgm:spPr/>
      <dgm:t>
        <a:bodyPr/>
        <a:lstStyle/>
        <a:p>
          <a:endParaRPr lang="es-GT"/>
        </a:p>
      </dgm:t>
    </dgm:pt>
    <dgm:pt modelId="{D74595B1-49D9-4E2F-BB01-2EC9BF4ACED2}">
      <dgm:prSet phldrT="[Texto]" custT="1"/>
      <dgm:spPr/>
      <dgm:t>
        <a:bodyPr/>
        <a:lstStyle/>
        <a:p>
          <a:r>
            <a:rPr lang="es-GT" sz="1800" dirty="0" smtClean="0"/>
            <a:t>ACUERDOS MINISTERIALES, RESOLUCIONES,  CIRCULARES  MINISTERIALES O INSTITUCIONALES</a:t>
          </a:r>
          <a:endParaRPr lang="es-GT" sz="1800" dirty="0"/>
        </a:p>
      </dgm:t>
    </dgm:pt>
    <dgm:pt modelId="{F5910D0C-46CC-418A-828B-9DE2DF41C8F7}" type="parTrans" cxnId="{C0CE7002-6DCD-42D5-A7D1-86AA6DB2527F}">
      <dgm:prSet/>
      <dgm:spPr/>
      <dgm:t>
        <a:bodyPr/>
        <a:lstStyle/>
        <a:p>
          <a:endParaRPr lang="es-GT"/>
        </a:p>
      </dgm:t>
    </dgm:pt>
    <dgm:pt modelId="{BCEDBC48-E406-411A-ABD9-FC039D9CEB5C}" type="sibTrans" cxnId="{C0CE7002-6DCD-42D5-A7D1-86AA6DB2527F}">
      <dgm:prSet/>
      <dgm:spPr/>
      <dgm:t>
        <a:bodyPr/>
        <a:lstStyle/>
        <a:p>
          <a:endParaRPr lang="es-GT"/>
        </a:p>
      </dgm:t>
    </dgm:pt>
    <dgm:pt modelId="{C4D8E46D-0A3E-4342-9E9A-6ED745644EE3}">
      <dgm:prSet custT="1"/>
      <dgm:spPr/>
      <dgm:t>
        <a:bodyPr/>
        <a:lstStyle/>
        <a:p>
          <a:r>
            <a:rPr lang="es-GT" sz="2000" dirty="0" smtClean="0"/>
            <a:t>DECRETOS  LEGISLATIVOS</a:t>
          </a:r>
          <a:endParaRPr lang="es-GT" sz="2000" dirty="0"/>
        </a:p>
      </dgm:t>
    </dgm:pt>
    <dgm:pt modelId="{0FC2628F-B8A1-4866-B305-8F00828B7A3D}" type="parTrans" cxnId="{72B70F88-C3AA-49FE-A8A5-D1DB31A9272F}">
      <dgm:prSet/>
      <dgm:spPr/>
      <dgm:t>
        <a:bodyPr/>
        <a:lstStyle/>
        <a:p>
          <a:endParaRPr lang="es-GT"/>
        </a:p>
      </dgm:t>
    </dgm:pt>
    <dgm:pt modelId="{52AB42FD-0AC9-414F-9CE9-DB3AD4974434}" type="sibTrans" cxnId="{72B70F88-C3AA-49FE-A8A5-D1DB31A9272F}">
      <dgm:prSet/>
      <dgm:spPr/>
      <dgm:t>
        <a:bodyPr/>
        <a:lstStyle/>
        <a:p>
          <a:endParaRPr lang="es-GT"/>
        </a:p>
      </dgm:t>
    </dgm:pt>
    <dgm:pt modelId="{8221217B-8188-4ED4-A77E-F436FAD00BA3}" type="pres">
      <dgm:prSet presAssocID="{B28018A7-CEE9-488E-B380-87BA8500371C}" presName="compositeShape" presStyleCnt="0">
        <dgm:presLayoutVars>
          <dgm:dir/>
          <dgm:resizeHandles/>
        </dgm:presLayoutVars>
      </dgm:prSet>
      <dgm:spPr/>
    </dgm:pt>
    <dgm:pt modelId="{D9262499-94D2-4E16-8D98-97CEFD7D33ED}" type="pres">
      <dgm:prSet presAssocID="{B28018A7-CEE9-488E-B380-87BA8500371C}" presName="pyramid" presStyleLbl="node1" presStyleIdx="0" presStyleCnt="1"/>
      <dgm:spPr/>
    </dgm:pt>
    <dgm:pt modelId="{58AA0F0C-C1F2-43C8-A5EE-373D9EF4DA0F}" type="pres">
      <dgm:prSet presAssocID="{B28018A7-CEE9-488E-B380-87BA8500371C}" presName="theList" presStyleCnt="0"/>
      <dgm:spPr/>
    </dgm:pt>
    <dgm:pt modelId="{0B93C9DE-699E-4A82-8171-EDD0CEA66249}" type="pres">
      <dgm:prSet presAssocID="{F52F229A-FA7E-4B06-B2C1-3A7DE7DCF3A7}" presName="aNode" presStyleLbl="fgAcc1" presStyleIdx="0" presStyleCnt="4" custScaleY="79195">
        <dgm:presLayoutVars>
          <dgm:bulletEnabled val="1"/>
        </dgm:presLayoutVars>
      </dgm:prSet>
      <dgm:spPr/>
      <dgm:t>
        <a:bodyPr/>
        <a:lstStyle/>
        <a:p>
          <a:endParaRPr lang="es-GT"/>
        </a:p>
      </dgm:t>
    </dgm:pt>
    <dgm:pt modelId="{7A487B15-2A9B-4CE7-8471-368DD23A2AE3}" type="pres">
      <dgm:prSet presAssocID="{F52F229A-FA7E-4B06-B2C1-3A7DE7DCF3A7}" presName="aSpace" presStyleCnt="0"/>
      <dgm:spPr/>
    </dgm:pt>
    <dgm:pt modelId="{2D80839A-A638-478F-8DC0-747F149A7580}" type="pres">
      <dgm:prSet presAssocID="{C4D8E46D-0A3E-4342-9E9A-6ED745644EE3}" presName="aNode" presStyleLbl="fgAcc1" presStyleIdx="1" presStyleCnt="4" custScaleY="48679">
        <dgm:presLayoutVars>
          <dgm:bulletEnabled val="1"/>
        </dgm:presLayoutVars>
      </dgm:prSet>
      <dgm:spPr/>
      <dgm:t>
        <a:bodyPr/>
        <a:lstStyle/>
        <a:p>
          <a:endParaRPr lang="es-GT"/>
        </a:p>
      </dgm:t>
    </dgm:pt>
    <dgm:pt modelId="{BDC5D210-0558-4BCA-844D-63FFDF399556}" type="pres">
      <dgm:prSet presAssocID="{C4D8E46D-0A3E-4342-9E9A-6ED745644EE3}" presName="aSpace" presStyleCnt="0"/>
      <dgm:spPr/>
    </dgm:pt>
    <dgm:pt modelId="{559A1C59-2549-4B3F-BF9E-5C322C892C7B}" type="pres">
      <dgm:prSet presAssocID="{106210AB-B2C1-41AA-A420-EBFAE9F4733B}" presName="aNode" presStyleLbl="fgAcc1" presStyleIdx="2" presStyleCnt="4" custScaleY="48584">
        <dgm:presLayoutVars>
          <dgm:bulletEnabled val="1"/>
        </dgm:presLayoutVars>
      </dgm:prSet>
      <dgm:spPr/>
      <dgm:t>
        <a:bodyPr/>
        <a:lstStyle/>
        <a:p>
          <a:endParaRPr lang="es-GT"/>
        </a:p>
      </dgm:t>
    </dgm:pt>
    <dgm:pt modelId="{10775AEC-B62F-4ED8-A951-728861F21D41}" type="pres">
      <dgm:prSet presAssocID="{106210AB-B2C1-41AA-A420-EBFAE9F4733B}" presName="aSpace" presStyleCnt="0"/>
      <dgm:spPr/>
    </dgm:pt>
    <dgm:pt modelId="{4B3DD05B-7D16-4742-A56D-04AC1EE97D2C}" type="pres">
      <dgm:prSet presAssocID="{D74595B1-49D9-4E2F-BB01-2EC9BF4ACED2}" presName="aNode" presStyleLbl="fgAcc1" presStyleIdx="3" presStyleCnt="4" custScaleY="107004">
        <dgm:presLayoutVars>
          <dgm:bulletEnabled val="1"/>
        </dgm:presLayoutVars>
      </dgm:prSet>
      <dgm:spPr/>
      <dgm:t>
        <a:bodyPr/>
        <a:lstStyle/>
        <a:p>
          <a:endParaRPr lang="es-GT"/>
        </a:p>
      </dgm:t>
    </dgm:pt>
    <dgm:pt modelId="{45562374-BFC6-4F26-BFDE-5FE030A7FE61}" type="pres">
      <dgm:prSet presAssocID="{D74595B1-49D9-4E2F-BB01-2EC9BF4ACED2}" presName="aSpace" presStyleCnt="0"/>
      <dgm:spPr/>
    </dgm:pt>
  </dgm:ptLst>
  <dgm:cxnLst>
    <dgm:cxn modelId="{72B70F88-C3AA-49FE-A8A5-D1DB31A9272F}" srcId="{B28018A7-CEE9-488E-B380-87BA8500371C}" destId="{C4D8E46D-0A3E-4342-9E9A-6ED745644EE3}" srcOrd="1" destOrd="0" parTransId="{0FC2628F-B8A1-4866-B305-8F00828B7A3D}" sibTransId="{52AB42FD-0AC9-414F-9CE9-DB3AD4974434}"/>
    <dgm:cxn modelId="{8FDD0191-796F-4746-9FFA-6A83BB6700B4}" type="presOf" srcId="{106210AB-B2C1-41AA-A420-EBFAE9F4733B}" destId="{559A1C59-2549-4B3F-BF9E-5C322C892C7B}" srcOrd="0" destOrd="0" presId="urn:microsoft.com/office/officeart/2005/8/layout/pyramid2"/>
    <dgm:cxn modelId="{C0CE7002-6DCD-42D5-A7D1-86AA6DB2527F}" srcId="{B28018A7-CEE9-488E-B380-87BA8500371C}" destId="{D74595B1-49D9-4E2F-BB01-2EC9BF4ACED2}" srcOrd="3" destOrd="0" parTransId="{F5910D0C-46CC-418A-828B-9DE2DF41C8F7}" sibTransId="{BCEDBC48-E406-411A-ABD9-FC039D9CEB5C}"/>
    <dgm:cxn modelId="{33D8080B-9F39-49F8-ABFA-B8D84035E4E3}" srcId="{B28018A7-CEE9-488E-B380-87BA8500371C}" destId="{106210AB-B2C1-41AA-A420-EBFAE9F4733B}" srcOrd="2" destOrd="0" parTransId="{E23D460C-64AD-458B-ABC5-F1A16F722918}" sibTransId="{D8366033-CF93-4A4E-B3A3-563A95209C7D}"/>
    <dgm:cxn modelId="{921DC911-AE78-418E-AD12-0154D2F21CE7}" type="presOf" srcId="{D74595B1-49D9-4E2F-BB01-2EC9BF4ACED2}" destId="{4B3DD05B-7D16-4742-A56D-04AC1EE97D2C}" srcOrd="0" destOrd="0" presId="urn:microsoft.com/office/officeart/2005/8/layout/pyramid2"/>
    <dgm:cxn modelId="{E56392F8-4634-4B42-9D58-F1B81F285367}" srcId="{B28018A7-CEE9-488E-B380-87BA8500371C}" destId="{F52F229A-FA7E-4B06-B2C1-3A7DE7DCF3A7}" srcOrd="0" destOrd="0" parTransId="{067183AD-D950-47D0-85CB-4785AD93BD1C}" sibTransId="{10E9EA09-2B8B-4FCA-975C-8AEC8F7AF548}"/>
    <dgm:cxn modelId="{805E82FF-4689-4BE6-A2D5-58A92968A291}" type="presOf" srcId="{F52F229A-FA7E-4B06-B2C1-3A7DE7DCF3A7}" destId="{0B93C9DE-699E-4A82-8171-EDD0CEA66249}" srcOrd="0" destOrd="0" presId="urn:microsoft.com/office/officeart/2005/8/layout/pyramid2"/>
    <dgm:cxn modelId="{16D95E33-AB8E-499D-843B-F02F47E3AA68}" type="presOf" srcId="{C4D8E46D-0A3E-4342-9E9A-6ED745644EE3}" destId="{2D80839A-A638-478F-8DC0-747F149A7580}" srcOrd="0" destOrd="0" presId="urn:microsoft.com/office/officeart/2005/8/layout/pyramid2"/>
    <dgm:cxn modelId="{1E28B101-DC71-493B-9016-AEDBD4D17895}" type="presOf" srcId="{B28018A7-CEE9-488E-B380-87BA8500371C}" destId="{8221217B-8188-4ED4-A77E-F436FAD00BA3}" srcOrd="0" destOrd="0" presId="urn:microsoft.com/office/officeart/2005/8/layout/pyramid2"/>
    <dgm:cxn modelId="{7DAAF39E-53CB-460D-936C-3D1833F2E22E}" type="presParOf" srcId="{8221217B-8188-4ED4-A77E-F436FAD00BA3}" destId="{D9262499-94D2-4E16-8D98-97CEFD7D33ED}" srcOrd="0" destOrd="0" presId="urn:microsoft.com/office/officeart/2005/8/layout/pyramid2"/>
    <dgm:cxn modelId="{92D9B56A-05C6-4673-A195-953167E5FAD3}" type="presParOf" srcId="{8221217B-8188-4ED4-A77E-F436FAD00BA3}" destId="{58AA0F0C-C1F2-43C8-A5EE-373D9EF4DA0F}" srcOrd="1" destOrd="0" presId="urn:microsoft.com/office/officeart/2005/8/layout/pyramid2"/>
    <dgm:cxn modelId="{1A8FAF67-196F-4945-87E9-E2B3EF9784FC}" type="presParOf" srcId="{58AA0F0C-C1F2-43C8-A5EE-373D9EF4DA0F}" destId="{0B93C9DE-699E-4A82-8171-EDD0CEA66249}" srcOrd="0" destOrd="0" presId="urn:microsoft.com/office/officeart/2005/8/layout/pyramid2"/>
    <dgm:cxn modelId="{57CD7AED-CC3C-4F48-B7F8-0C9989EC4301}" type="presParOf" srcId="{58AA0F0C-C1F2-43C8-A5EE-373D9EF4DA0F}" destId="{7A487B15-2A9B-4CE7-8471-368DD23A2AE3}" srcOrd="1" destOrd="0" presId="urn:microsoft.com/office/officeart/2005/8/layout/pyramid2"/>
    <dgm:cxn modelId="{A27083F9-9045-4B07-8479-8AFBAACDD0DD}" type="presParOf" srcId="{58AA0F0C-C1F2-43C8-A5EE-373D9EF4DA0F}" destId="{2D80839A-A638-478F-8DC0-747F149A7580}" srcOrd="2" destOrd="0" presId="urn:microsoft.com/office/officeart/2005/8/layout/pyramid2"/>
    <dgm:cxn modelId="{9F2B4DEF-D7C3-4FE1-8645-A312C1FD4B75}" type="presParOf" srcId="{58AA0F0C-C1F2-43C8-A5EE-373D9EF4DA0F}" destId="{BDC5D210-0558-4BCA-844D-63FFDF399556}" srcOrd="3" destOrd="0" presId="urn:microsoft.com/office/officeart/2005/8/layout/pyramid2"/>
    <dgm:cxn modelId="{B5B08AE8-E675-4972-8797-D9F9447FFC2D}" type="presParOf" srcId="{58AA0F0C-C1F2-43C8-A5EE-373D9EF4DA0F}" destId="{559A1C59-2549-4B3F-BF9E-5C322C892C7B}" srcOrd="4" destOrd="0" presId="urn:microsoft.com/office/officeart/2005/8/layout/pyramid2"/>
    <dgm:cxn modelId="{B81896E8-1B3D-469B-A1F1-A3BBDD09E119}" type="presParOf" srcId="{58AA0F0C-C1F2-43C8-A5EE-373D9EF4DA0F}" destId="{10775AEC-B62F-4ED8-A951-728861F21D41}" srcOrd="5" destOrd="0" presId="urn:microsoft.com/office/officeart/2005/8/layout/pyramid2"/>
    <dgm:cxn modelId="{9023B0F9-9389-4ABF-A752-840351D39D81}" type="presParOf" srcId="{58AA0F0C-C1F2-43C8-A5EE-373D9EF4DA0F}" destId="{4B3DD05B-7D16-4742-A56D-04AC1EE97D2C}" srcOrd="6" destOrd="0" presId="urn:microsoft.com/office/officeart/2005/8/layout/pyramid2"/>
    <dgm:cxn modelId="{939CBFE2-FA1A-4A8A-AEA5-DDCFC9C9CE6C}" type="presParOf" srcId="{58AA0F0C-C1F2-43C8-A5EE-373D9EF4DA0F}" destId="{45562374-BFC6-4F26-BFDE-5FE030A7FE61}" srcOrd="7"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DA79D6A-9089-4865-B5E0-1FA7B33B4C48}"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es-GT"/>
        </a:p>
      </dgm:t>
    </dgm:pt>
    <dgm:pt modelId="{9E7FDD3A-64E5-4FEE-A410-F30852760CEF}">
      <dgm:prSet/>
      <dgm:spPr/>
      <dgm:t>
        <a:bodyPr/>
        <a:lstStyle/>
        <a:p>
          <a:pPr rtl="0"/>
          <a:r>
            <a:rPr lang="es-GT" dirty="0" smtClean="0"/>
            <a:t>EL  ACUERDO</a:t>
          </a:r>
          <a:endParaRPr lang="es-GT" dirty="0"/>
        </a:p>
      </dgm:t>
    </dgm:pt>
    <dgm:pt modelId="{C24BD8BA-BAC6-4740-9D7E-E793C2162EA3}" type="parTrans" cxnId="{EAC8B6B1-C5A6-42EF-BE92-99729F62CD66}">
      <dgm:prSet/>
      <dgm:spPr/>
      <dgm:t>
        <a:bodyPr/>
        <a:lstStyle/>
        <a:p>
          <a:endParaRPr lang="es-GT"/>
        </a:p>
      </dgm:t>
    </dgm:pt>
    <dgm:pt modelId="{91295B3A-B1C4-49AE-B2F3-7728F791BEDF}" type="sibTrans" cxnId="{EAC8B6B1-C5A6-42EF-BE92-99729F62CD66}">
      <dgm:prSet/>
      <dgm:spPr/>
      <dgm:t>
        <a:bodyPr/>
        <a:lstStyle/>
        <a:p>
          <a:endParaRPr lang="es-GT"/>
        </a:p>
      </dgm:t>
    </dgm:pt>
    <dgm:pt modelId="{C178C1FA-8370-495D-A8DD-80BD78097590}" type="pres">
      <dgm:prSet presAssocID="{ADA79D6A-9089-4865-B5E0-1FA7B33B4C48}" presName="Name0" presStyleCnt="0">
        <dgm:presLayoutVars>
          <dgm:chMax val="7"/>
          <dgm:dir/>
          <dgm:animLvl val="lvl"/>
          <dgm:resizeHandles val="exact"/>
        </dgm:presLayoutVars>
      </dgm:prSet>
      <dgm:spPr/>
      <dgm:t>
        <a:bodyPr/>
        <a:lstStyle/>
        <a:p>
          <a:endParaRPr lang="es-GT"/>
        </a:p>
      </dgm:t>
    </dgm:pt>
    <dgm:pt modelId="{518D1E59-D935-437E-BB9D-672BCE93A652}" type="pres">
      <dgm:prSet presAssocID="{9E7FDD3A-64E5-4FEE-A410-F30852760CEF}" presName="circle1" presStyleLbl="node1" presStyleIdx="0" presStyleCnt="1"/>
      <dgm:spPr/>
    </dgm:pt>
    <dgm:pt modelId="{474F04E0-63D9-4411-BF96-C1E866DAA129}" type="pres">
      <dgm:prSet presAssocID="{9E7FDD3A-64E5-4FEE-A410-F30852760CEF}" presName="space" presStyleCnt="0"/>
      <dgm:spPr/>
    </dgm:pt>
    <dgm:pt modelId="{CA96A24D-2C74-4E5D-964B-7D9B80C377D0}" type="pres">
      <dgm:prSet presAssocID="{9E7FDD3A-64E5-4FEE-A410-F30852760CEF}" presName="rect1" presStyleLbl="alignAcc1" presStyleIdx="0" presStyleCnt="1"/>
      <dgm:spPr/>
      <dgm:t>
        <a:bodyPr/>
        <a:lstStyle/>
        <a:p>
          <a:endParaRPr lang="es-GT"/>
        </a:p>
      </dgm:t>
    </dgm:pt>
    <dgm:pt modelId="{58D855EF-9B98-48F9-B9F2-20CFD7C01C32}" type="pres">
      <dgm:prSet presAssocID="{9E7FDD3A-64E5-4FEE-A410-F30852760CEF}" presName="rect1ParTxNoCh" presStyleLbl="alignAcc1" presStyleIdx="0" presStyleCnt="1">
        <dgm:presLayoutVars>
          <dgm:chMax val="1"/>
          <dgm:bulletEnabled val="1"/>
        </dgm:presLayoutVars>
      </dgm:prSet>
      <dgm:spPr/>
      <dgm:t>
        <a:bodyPr/>
        <a:lstStyle/>
        <a:p>
          <a:endParaRPr lang="es-GT"/>
        </a:p>
      </dgm:t>
    </dgm:pt>
  </dgm:ptLst>
  <dgm:cxnLst>
    <dgm:cxn modelId="{E5DA7A7A-9C07-4337-B3B9-79AE451D693A}" type="presOf" srcId="{9E7FDD3A-64E5-4FEE-A410-F30852760CEF}" destId="{CA96A24D-2C74-4E5D-964B-7D9B80C377D0}" srcOrd="0" destOrd="0" presId="urn:microsoft.com/office/officeart/2005/8/layout/target3"/>
    <dgm:cxn modelId="{0797B287-09F3-4B2C-B5BA-B9926DA2CB91}" type="presOf" srcId="{ADA79D6A-9089-4865-B5E0-1FA7B33B4C48}" destId="{C178C1FA-8370-495D-A8DD-80BD78097590}" srcOrd="0" destOrd="0" presId="urn:microsoft.com/office/officeart/2005/8/layout/target3"/>
    <dgm:cxn modelId="{8CE016D3-1ACB-4F0C-BF15-EA9B88D3A292}" type="presOf" srcId="{9E7FDD3A-64E5-4FEE-A410-F30852760CEF}" destId="{58D855EF-9B98-48F9-B9F2-20CFD7C01C32}" srcOrd="1" destOrd="0" presId="urn:microsoft.com/office/officeart/2005/8/layout/target3"/>
    <dgm:cxn modelId="{EAC8B6B1-C5A6-42EF-BE92-99729F62CD66}" srcId="{ADA79D6A-9089-4865-B5E0-1FA7B33B4C48}" destId="{9E7FDD3A-64E5-4FEE-A410-F30852760CEF}" srcOrd="0" destOrd="0" parTransId="{C24BD8BA-BAC6-4740-9D7E-E793C2162EA3}" sibTransId="{91295B3A-B1C4-49AE-B2F3-7728F791BEDF}"/>
    <dgm:cxn modelId="{0C2E7DD5-FEA9-4BD7-9DC8-9B658525DC47}" type="presParOf" srcId="{C178C1FA-8370-495D-A8DD-80BD78097590}" destId="{518D1E59-D935-437E-BB9D-672BCE93A652}" srcOrd="0" destOrd="0" presId="urn:microsoft.com/office/officeart/2005/8/layout/target3"/>
    <dgm:cxn modelId="{6B1A1A06-1615-46F9-8018-74E23CF21362}" type="presParOf" srcId="{C178C1FA-8370-495D-A8DD-80BD78097590}" destId="{474F04E0-63D9-4411-BF96-C1E866DAA129}" srcOrd="1" destOrd="0" presId="urn:microsoft.com/office/officeart/2005/8/layout/target3"/>
    <dgm:cxn modelId="{461DB58A-C5A3-48A4-A688-610D656D0DC5}" type="presParOf" srcId="{C178C1FA-8370-495D-A8DD-80BD78097590}" destId="{CA96A24D-2C74-4E5D-964B-7D9B80C377D0}" srcOrd="2" destOrd="0" presId="urn:microsoft.com/office/officeart/2005/8/layout/target3"/>
    <dgm:cxn modelId="{2048794F-2054-4286-AA30-6BC7DE04CF5C}" type="presParOf" srcId="{C178C1FA-8370-495D-A8DD-80BD78097590}" destId="{58D855EF-9B98-48F9-B9F2-20CFD7C01C32}"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7609E8F-979B-4D86-9324-40152015F5DC}"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s-GT"/>
        </a:p>
      </dgm:t>
    </dgm:pt>
    <dgm:pt modelId="{3F7FF8E7-1B63-4B2B-BB96-BEFFC72BF801}">
      <dgm:prSet phldrT="[Texto]"/>
      <dgm:spPr/>
      <dgm:t>
        <a:bodyPr/>
        <a:lstStyle/>
        <a:p>
          <a:endParaRPr lang="es-GT" dirty="0"/>
        </a:p>
      </dgm:t>
    </dgm:pt>
    <dgm:pt modelId="{8967143B-B670-4A71-B467-21CB267A090B}" type="parTrans" cxnId="{32CA5105-921A-4323-A65C-B085D14F0DAA}">
      <dgm:prSet/>
      <dgm:spPr/>
      <dgm:t>
        <a:bodyPr/>
        <a:lstStyle/>
        <a:p>
          <a:endParaRPr lang="es-GT"/>
        </a:p>
      </dgm:t>
    </dgm:pt>
    <dgm:pt modelId="{A2C1B6B8-5178-4F71-BBC2-CCA7E2680985}" type="sibTrans" cxnId="{32CA5105-921A-4323-A65C-B085D14F0DAA}">
      <dgm:prSet/>
      <dgm:spPr/>
      <dgm:t>
        <a:bodyPr/>
        <a:lstStyle/>
        <a:p>
          <a:endParaRPr lang="es-GT"/>
        </a:p>
      </dgm:t>
    </dgm:pt>
    <dgm:pt modelId="{BC695997-E607-4D95-BEBF-105EB88CEDBB}">
      <dgm:prSet phldrT="[Texto]"/>
      <dgm:spPr/>
      <dgm:t>
        <a:bodyPr/>
        <a:lstStyle/>
        <a:p>
          <a:endParaRPr lang="es-GT" dirty="0"/>
        </a:p>
      </dgm:t>
    </dgm:pt>
    <dgm:pt modelId="{96B72569-603C-4192-9AD6-273847D10BF1}" type="parTrans" cxnId="{8082C171-A414-4F3D-BFE2-BBCAE6810EC2}">
      <dgm:prSet/>
      <dgm:spPr/>
      <dgm:t>
        <a:bodyPr/>
        <a:lstStyle/>
        <a:p>
          <a:endParaRPr lang="es-GT"/>
        </a:p>
      </dgm:t>
    </dgm:pt>
    <dgm:pt modelId="{145E1EF0-44FF-4392-8421-CDE48CFFB23B}" type="sibTrans" cxnId="{8082C171-A414-4F3D-BFE2-BBCAE6810EC2}">
      <dgm:prSet/>
      <dgm:spPr/>
      <dgm:t>
        <a:bodyPr/>
        <a:lstStyle/>
        <a:p>
          <a:endParaRPr lang="es-GT"/>
        </a:p>
      </dgm:t>
    </dgm:pt>
    <dgm:pt modelId="{19B5AE38-7FC1-4E1D-92DE-FD8EEC54E632}">
      <dgm:prSet custT="1"/>
      <dgm:spPr/>
      <dgm:t>
        <a:bodyPr/>
        <a:lstStyle/>
        <a:p>
          <a:r>
            <a:rPr lang="es-GT" sz="3200" dirty="0" smtClean="0"/>
            <a:t>ACUERDOS MINISTERIALES</a:t>
          </a:r>
          <a:endParaRPr lang="es-GT" sz="3200" dirty="0"/>
        </a:p>
      </dgm:t>
    </dgm:pt>
    <dgm:pt modelId="{A6B0114A-DCF2-4D5E-A175-D3EFF8EBFF99}" type="parTrans" cxnId="{67B9B116-1AD7-4B14-8F66-4AD458362DDE}">
      <dgm:prSet/>
      <dgm:spPr/>
      <dgm:t>
        <a:bodyPr/>
        <a:lstStyle/>
        <a:p>
          <a:endParaRPr lang="es-GT"/>
        </a:p>
      </dgm:t>
    </dgm:pt>
    <dgm:pt modelId="{24D018DC-1B81-4603-960F-10DE342DDBEE}" type="sibTrans" cxnId="{67B9B116-1AD7-4B14-8F66-4AD458362DDE}">
      <dgm:prSet/>
      <dgm:spPr/>
      <dgm:t>
        <a:bodyPr/>
        <a:lstStyle/>
        <a:p>
          <a:endParaRPr lang="es-GT"/>
        </a:p>
      </dgm:t>
    </dgm:pt>
    <dgm:pt modelId="{7FB1090C-252F-4EBC-869D-4047DE625E43}">
      <dgm:prSet custT="1"/>
      <dgm:spPr/>
      <dgm:t>
        <a:bodyPr/>
        <a:lstStyle/>
        <a:p>
          <a:r>
            <a:rPr lang="es-GT" sz="3200" dirty="0" smtClean="0"/>
            <a:t>ACUERDOS  GUBERNATIVOS</a:t>
          </a:r>
          <a:endParaRPr lang="es-GT" sz="3200" dirty="0"/>
        </a:p>
      </dgm:t>
    </dgm:pt>
    <dgm:pt modelId="{C02567FC-3338-411B-AE98-AA597372AC75}" type="parTrans" cxnId="{00AC355F-A216-4C3F-85AB-8BCA553F1071}">
      <dgm:prSet/>
      <dgm:spPr/>
      <dgm:t>
        <a:bodyPr/>
        <a:lstStyle/>
        <a:p>
          <a:endParaRPr lang="es-GT"/>
        </a:p>
      </dgm:t>
    </dgm:pt>
    <dgm:pt modelId="{20DB426E-DFAB-48DC-9818-92CD0106785A}" type="sibTrans" cxnId="{00AC355F-A216-4C3F-85AB-8BCA553F1071}">
      <dgm:prSet/>
      <dgm:spPr/>
      <dgm:t>
        <a:bodyPr/>
        <a:lstStyle/>
        <a:p>
          <a:endParaRPr lang="es-GT"/>
        </a:p>
      </dgm:t>
    </dgm:pt>
    <dgm:pt modelId="{D1CCF337-A9C4-427A-AB2C-AF07EDB0565C}" type="pres">
      <dgm:prSet presAssocID="{67609E8F-979B-4D86-9324-40152015F5DC}" presName="linearFlow" presStyleCnt="0">
        <dgm:presLayoutVars>
          <dgm:dir/>
          <dgm:animLvl val="lvl"/>
          <dgm:resizeHandles val="exact"/>
        </dgm:presLayoutVars>
      </dgm:prSet>
      <dgm:spPr/>
      <dgm:t>
        <a:bodyPr/>
        <a:lstStyle/>
        <a:p>
          <a:endParaRPr lang="es-GT"/>
        </a:p>
      </dgm:t>
    </dgm:pt>
    <dgm:pt modelId="{DF513CBB-397E-4914-9936-B9CAA81CF959}" type="pres">
      <dgm:prSet presAssocID="{3F7FF8E7-1B63-4B2B-BB96-BEFFC72BF801}" presName="composite" presStyleCnt="0"/>
      <dgm:spPr/>
    </dgm:pt>
    <dgm:pt modelId="{1A658DBC-92D9-4FC5-95FF-E3E5E124477C}" type="pres">
      <dgm:prSet presAssocID="{3F7FF8E7-1B63-4B2B-BB96-BEFFC72BF801}" presName="parentText" presStyleLbl="alignNode1" presStyleIdx="0" presStyleCnt="2">
        <dgm:presLayoutVars>
          <dgm:chMax val="1"/>
          <dgm:bulletEnabled val="1"/>
        </dgm:presLayoutVars>
      </dgm:prSet>
      <dgm:spPr/>
      <dgm:t>
        <a:bodyPr/>
        <a:lstStyle/>
        <a:p>
          <a:endParaRPr lang="es-GT"/>
        </a:p>
      </dgm:t>
    </dgm:pt>
    <dgm:pt modelId="{A0AF90DB-72A9-4636-B0E7-BA5A1425D0EE}" type="pres">
      <dgm:prSet presAssocID="{3F7FF8E7-1B63-4B2B-BB96-BEFFC72BF801}" presName="descendantText" presStyleLbl="alignAcc1" presStyleIdx="0" presStyleCnt="2">
        <dgm:presLayoutVars>
          <dgm:bulletEnabled val="1"/>
        </dgm:presLayoutVars>
      </dgm:prSet>
      <dgm:spPr/>
      <dgm:t>
        <a:bodyPr/>
        <a:lstStyle/>
        <a:p>
          <a:endParaRPr lang="es-GT"/>
        </a:p>
      </dgm:t>
    </dgm:pt>
    <dgm:pt modelId="{89A74313-51C2-4B8B-A8B8-46B428E02D6F}" type="pres">
      <dgm:prSet presAssocID="{A2C1B6B8-5178-4F71-BBC2-CCA7E2680985}" presName="sp" presStyleCnt="0"/>
      <dgm:spPr/>
    </dgm:pt>
    <dgm:pt modelId="{7C9853ED-0B5A-46A7-BCE7-E7A395D44AF4}" type="pres">
      <dgm:prSet presAssocID="{BC695997-E607-4D95-BEBF-105EB88CEDBB}" presName="composite" presStyleCnt="0"/>
      <dgm:spPr/>
    </dgm:pt>
    <dgm:pt modelId="{28269A86-254A-444E-86DA-599A3D75709B}" type="pres">
      <dgm:prSet presAssocID="{BC695997-E607-4D95-BEBF-105EB88CEDBB}" presName="parentText" presStyleLbl="alignNode1" presStyleIdx="1" presStyleCnt="2">
        <dgm:presLayoutVars>
          <dgm:chMax val="1"/>
          <dgm:bulletEnabled val="1"/>
        </dgm:presLayoutVars>
      </dgm:prSet>
      <dgm:spPr/>
      <dgm:t>
        <a:bodyPr/>
        <a:lstStyle/>
        <a:p>
          <a:endParaRPr lang="es-GT"/>
        </a:p>
      </dgm:t>
    </dgm:pt>
    <dgm:pt modelId="{160EE21E-AC81-4B39-8161-D21605AE11BC}" type="pres">
      <dgm:prSet presAssocID="{BC695997-E607-4D95-BEBF-105EB88CEDBB}" presName="descendantText" presStyleLbl="alignAcc1" presStyleIdx="1" presStyleCnt="2">
        <dgm:presLayoutVars>
          <dgm:bulletEnabled val="1"/>
        </dgm:presLayoutVars>
      </dgm:prSet>
      <dgm:spPr/>
      <dgm:t>
        <a:bodyPr/>
        <a:lstStyle/>
        <a:p>
          <a:endParaRPr lang="es-GT"/>
        </a:p>
      </dgm:t>
    </dgm:pt>
  </dgm:ptLst>
  <dgm:cxnLst>
    <dgm:cxn modelId="{00AC355F-A216-4C3F-85AB-8BCA553F1071}" srcId="{BC695997-E607-4D95-BEBF-105EB88CEDBB}" destId="{7FB1090C-252F-4EBC-869D-4047DE625E43}" srcOrd="0" destOrd="0" parTransId="{C02567FC-3338-411B-AE98-AA597372AC75}" sibTransId="{20DB426E-DFAB-48DC-9818-92CD0106785A}"/>
    <dgm:cxn modelId="{5C146766-A29E-4882-8C20-44B181D89254}" type="presOf" srcId="{19B5AE38-7FC1-4E1D-92DE-FD8EEC54E632}" destId="{A0AF90DB-72A9-4636-B0E7-BA5A1425D0EE}" srcOrd="0" destOrd="0" presId="urn:microsoft.com/office/officeart/2005/8/layout/chevron2"/>
    <dgm:cxn modelId="{BA72F9AC-1DC0-47E2-862B-68DB2E42ED00}" type="presOf" srcId="{BC695997-E607-4D95-BEBF-105EB88CEDBB}" destId="{28269A86-254A-444E-86DA-599A3D75709B}" srcOrd="0" destOrd="0" presId="urn:microsoft.com/office/officeart/2005/8/layout/chevron2"/>
    <dgm:cxn modelId="{CB7E67FE-3E2D-4609-9192-FAE3FC24F26B}" type="presOf" srcId="{7FB1090C-252F-4EBC-869D-4047DE625E43}" destId="{160EE21E-AC81-4B39-8161-D21605AE11BC}" srcOrd="0" destOrd="0" presId="urn:microsoft.com/office/officeart/2005/8/layout/chevron2"/>
    <dgm:cxn modelId="{5BEEE598-1C6B-4A11-9E5D-B82FE671BFD8}" type="presOf" srcId="{3F7FF8E7-1B63-4B2B-BB96-BEFFC72BF801}" destId="{1A658DBC-92D9-4FC5-95FF-E3E5E124477C}" srcOrd="0" destOrd="0" presId="urn:microsoft.com/office/officeart/2005/8/layout/chevron2"/>
    <dgm:cxn modelId="{67B9B116-1AD7-4B14-8F66-4AD458362DDE}" srcId="{3F7FF8E7-1B63-4B2B-BB96-BEFFC72BF801}" destId="{19B5AE38-7FC1-4E1D-92DE-FD8EEC54E632}" srcOrd="0" destOrd="0" parTransId="{A6B0114A-DCF2-4D5E-A175-D3EFF8EBFF99}" sibTransId="{24D018DC-1B81-4603-960F-10DE342DDBEE}"/>
    <dgm:cxn modelId="{32CA5105-921A-4323-A65C-B085D14F0DAA}" srcId="{67609E8F-979B-4D86-9324-40152015F5DC}" destId="{3F7FF8E7-1B63-4B2B-BB96-BEFFC72BF801}" srcOrd="0" destOrd="0" parTransId="{8967143B-B670-4A71-B467-21CB267A090B}" sibTransId="{A2C1B6B8-5178-4F71-BBC2-CCA7E2680985}"/>
    <dgm:cxn modelId="{4FFBCE66-7E8F-4E50-B617-28D2C5C98145}" type="presOf" srcId="{67609E8F-979B-4D86-9324-40152015F5DC}" destId="{D1CCF337-A9C4-427A-AB2C-AF07EDB0565C}" srcOrd="0" destOrd="0" presId="urn:microsoft.com/office/officeart/2005/8/layout/chevron2"/>
    <dgm:cxn modelId="{8082C171-A414-4F3D-BFE2-BBCAE6810EC2}" srcId="{67609E8F-979B-4D86-9324-40152015F5DC}" destId="{BC695997-E607-4D95-BEBF-105EB88CEDBB}" srcOrd="1" destOrd="0" parTransId="{96B72569-603C-4192-9AD6-273847D10BF1}" sibTransId="{145E1EF0-44FF-4392-8421-CDE48CFFB23B}"/>
    <dgm:cxn modelId="{319C86B0-A805-43E9-B179-CCB7F6B5C6DB}" type="presParOf" srcId="{D1CCF337-A9C4-427A-AB2C-AF07EDB0565C}" destId="{DF513CBB-397E-4914-9936-B9CAA81CF959}" srcOrd="0" destOrd="0" presId="urn:microsoft.com/office/officeart/2005/8/layout/chevron2"/>
    <dgm:cxn modelId="{813D714B-84EE-4716-8A8B-9B4442DBC75C}" type="presParOf" srcId="{DF513CBB-397E-4914-9936-B9CAA81CF959}" destId="{1A658DBC-92D9-4FC5-95FF-E3E5E124477C}" srcOrd="0" destOrd="0" presId="urn:microsoft.com/office/officeart/2005/8/layout/chevron2"/>
    <dgm:cxn modelId="{69F164CC-7C31-464A-94C9-DBF0FA47E0C1}" type="presParOf" srcId="{DF513CBB-397E-4914-9936-B9CAA81CF959}" destId="{A0AF90DB-72A9-4636-B0E7-BA5A1425D0EE}" srcOrd="1" destOrd="0" presId="urn:microsoft.com/office/officeart/2005/8/layout/chevron2"/>
    <dgm:cxn modelId="{D48C0943-3491-4D44-A185-70608F5163F4}" type="presParOf" srcId="{D1CCF337-A9C4-427A-AB2C-AF07EDB0565C}" destId="{89A74313-51C2-4B8B-A8B8-46B428E02D6F}" srcOrd="1" destOrd="0" presId="urn:microsoft.com/office/officeart/2005/8/layout/chevron2"/>
    <dgm:cxn modelId="{F8B2194C-6654-41B7-A9F9-4882FEE0D548}" type="presParOf" srcId="{D1CCF337-A9C4-427A-AB2C-AF07EDB0565C}" destId="{7C9853ED-0B5A-46A7-BCE7-E7A395D44AF4}" srcOrd="2" destOrd="0" presId="urn:microsoft.com/office/officeart/2005/8/layout/chevron2"/>
    <dgm:cxn modelId="{3D11BE61-0044-4D59-AA7B-ACEBEA85307D}" type="presParOf" srcId="{7C9853ED-0B5A-46A7-BCE7-E7A395D44AF4}" destId="{28269A86-254A-444E-86DA-599A3D75709B}" srcOrd="0" destOrd="0" presId="urn:microsoft.com/office/officeart/2005/8/layout/chevron2"/>
    <dgm:cxn modelId="{6E52A660-4BD4-4993-B2E2-8FCA3DE8D2B3}" type="presParOf" srcId="{7C9853ED-0B5A-46A7-BCE7-E7A395D44AF4}" destId="{160EE21E-AC81-4B39-8161-D21605AE11BC}"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DA79D6A-9089-4865-B5E0-1FA7B33B4C48}"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es-GT"/>
        </a:p>
      </dgm:t>
    </dgm:pt>
    <dgm:pt modelId="{9E7FDD3A-64E5-4FEE-A410-F30852760CEF}">
      <dgm:prSet custT="1"/>
      <dgm:spPr/>
      <dgm:t>
        <a:bodyPr/>
        <a:lstStyle/>
        <a:p>
          <a:pPr rtl="0"/>
          <a:r>
            <a:rPr lang="es-GT" sz="4000" dirty="0" smtClean="0"/>
            <a:t>DECRETO</a:t>
          </a:r>
        </a:p>
        <a:p>
          <a:pPr rtl="0"/>
          <a:endParaRPr lang="es-GT" sz="4000" dirty="0"/>
        </a:p>
      </dgm:t>
    </dgm:pt>
    <dgm:pt modelId="{C24BD8BA-BAC6-4740-9D7E-E793C2162EA3}" type="parTrans" cxnId="{EAC8B6B1-C5A6-42EF-BE92-99729F62CD66}">
      <dgm:prSet/>
      <dgm:spPr/>
      <dgm:t>
        <a:bodyPr/>
        <a:lstStyle/>
        <a:p>
          <a:endParaRPr lang="es-GT"/>
        </a:p>
      </dgm:t>
    </dgm:pt>
    <dgm:pt modelId="{91295B3A-B1C4-49AE-B2F3-7728F791BEDF}" type="sibTrans" cxnId="{EAC8B6B1-C5A6-42EF-BE92-99729F62CD66}">
      <dgm:prSet/>
      <dgm:spPr/>
      <dgm:t>
        <a:bodyPr/>
        <a:lstStyle/>
        <a:p>
          <a:endParaRPr lang="es-GT"/>
        </a:p>
      </dgm:t>
    </dgm:pt>
    <dgm:pt modelId="{C178C1FA-8370-495D-A8DD-80BD78097590}" type="pres">
      <dgm:prSet presAssocID="{ADA79D6A-9089-4865-B5E0-1FA7B33B4C48}" presName="Name0" presStyleCnt="0">
        <dgm:presLayoutVars>
          <dgm:chMax val="7"/>
          <dgm:dir/>
          <dgm:animLvl val="lvl"/>
          <dgm:resizeHandles val="exact"/>
        </dgm:presLayoutVars>
      </dgm:prSet>
      <dgm:spPr/>
      <dgm:t>
        <a:bodyPr/>
        <a:lstStyle/>
        <a:p>
          <a:endParaRPr lang="es-GT"/>
        </a:p>
      </dgm:t>
    </dgm:pt>
    <dgm:pt modelId="{518D1E59-D935-437E-BB9D-672BCE93A652}" type="pres">
      <dgm:prSet presAssocID="{9E7FDD3A-64E5-4FEE-A410-F30852760CEF}" presName="circle1" presStyleLbl="node1" presStyleIdx="0" presStyleCnt="1"/>
      <dgm:spPr/>
    </dgm:pt>
    <dgm:pt modelId="{474F04E0-63D9-4411-BF96-C1E866DAA129}" type="pres">
      <dgm:prSet presAssocID="{9E7FDD3A-64E5-4FEE-A410-F30852760CEF}" presName="space" presStyleCnt="0"/>
      <dgm:spPr/>
    </dgm:pt>
    <dgm:pt modelId="{CA96A24D-2C74-4E5D-964B-7D9B80C377D0}" type="pres">
      <dgm:prSet presAssocID="{9E7FDD3A-64E5-4FEE-A410-F30852760CEF}" presName="rect1" presStyleLbl="alignAcc1" presStyleIdx="0" presStyleCnt="1"/>
      <dgm:spPr/>
      <dgm:t>
        <a:bodyPr/>
        <a:lstStyle/>
        <a:p>
          <a:endParaRPr lang="es-GT"/>
        </a:p>
      </dgm:t>
    </dgm:pt>
    <dgm:pt modelId="{58D855EF-9B98-48F9-B9F2-20CFD7C01C32}" type="pres">
      <dgm:prSet presAssocID="{9E7FDD3A-64E5-4FEE-A410-F30852760CEF}" presName="rect1ParTxNoCh" presStyleLbl="alignAcc1" presStyleIdx="0" presStyleCnt="1">
        <dgm:presLayoutVars>
          <dgm:chMax val="1"/>
          <dgm:bulletEnabled val="1"/>
        </dgm:presLayoutVars>
      </dgm:prSet>
      <dgm:spPr/>
      <dgm:t>
        <a:bodyPr/>
        <a:lstStyle/>
        <a:p>
          <a:endParaRPr lang="es-GT"/>
        </a:p>
      </dgm:t>
    </dgm:pt>
  </dgm:ptLst>
  <dgm:cxnLst>
    <dgm:cxn modelId="{8B94C696-60B4-4702-BD66-10EFD3E0151B}" type="presOf" srcId="{ADA79D6A-9089-4865-B5E0-1FA7B33B4C48}" destId="{C178C1FA-8370-495D-A8DD-80BD78097590}" srcOrd="0" destOrd="0" presId="urn:microsoft.com/office/officeart/2005/8/layout/target3"/>
    <dgm:cxn modelId="{EAC8B6B1-C5A6-42EF-BE92-99729F62CD66}" srcId="{ADA79D6A-9089-4865-B5E0-1FA7B33B4C48}" destId="{9E7FDD3A-64E5-4FEE-A410-F30852760CEF}" srcOrd="0" destOrd="0" parTransId="{C24BD8BA-BAC6-4740-9D7E-E793C2162EA3}" sibTransId="{91295B3A-B1C4-49AE-B2F3-7728F791BEDF}"/>
    <dgm:cxn modelId="{68BCE96A-EBEC-4C8A-A04E-36018267338D}" type="presOf" srcId="{9E7FDD3A-64E5-4FEE-A410-F30852760CEF}" destId="{58D855EF-9B98-48F9-B9F2-20CFD7C01C32}" srcOrd="1" destOrd="0" presId="urn:microsoft.com/office/officeart/2005/8/layout/target3"/>
    <dgm:cxn modelId="{F6FA3084-4807-440C-B075-3CA1AC4F3E8F}" type="presOf" srcId="{9E7FDD3A-64E5-4FEE-A410-F30852760CEF}" destId="{CA96A24D-2C74-4E5D-964B-7D9B80C377D0}" srcOrd="0" destOrd="0" presId="urn:microsoft.com/office/officeart/2005/8/layout/target3"/>
    <dgm:cxn modelId="{93D75D5A-9B59-467E-A405-842E851963C8}" type="presParOf" srcId="{C178C1FA-8370-495D-A8DD-80BD78097590}" destId="{518D1E59-D935-437E-BB9D-672BCE93A652}" srcOrd="0" destOrd="0" presId="urn:microsoft.com/office/officeart/2005/8/layout/target3"/>
    <dgm:cxn modelId="{C24BE912-7206-4888-B543-BCD8F929C6F0}" type="presParOf" srcId="{C178C1FA-8370-495D-A8DD-80BD78097590}" destId="{474F04E0-63D9-4411-BF96-C1E866DAA129}" srcOrd="1" destOrd="0" presId="urn:microsoft.com/office/officeart/2005/8/layout/target3"/>
    <dgm:cxn modelId="{C0E27A85-BF37-459E-AD33-8F1864A3CF02}" type="presParOf" srcId="{C178C1FA-8370-495D-A8DD-80BD78097590}" destId="{CA96A24D-2C74-4E5D-964B-7D9B80C377D0}" srcOrd="2" destOrd="0" presId="urn:microsoft.com/office/officeart/2005/8/layout/target3"/>
    <dgm:cxn modelId="{EA0FF05E-F4C0-4637-A538-4811DBC97E13}" type="presParOf" srcId="{C178C1FA-8370-495D-A8DD-80BD78097590}" destId="{58D855EF-9B98-48F9-B9F2-20CFD7C01C32}"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262499-94D2-4E16-8D98-97CEFD7D33ED}">
      <dsp:nvSpPr>
        <dsp:cNvPr id="0" name=""/>
        <dsp:cNvSpPr/>
      </dsp:nvSpPr>
      <dsp:spPr>
        <a:xfrm>
          <a:off x="1257299" y="0"/>
          <a:ext cx="4572000" cy="4572000"/>
        </a:xfrm>
        <a:prstGeom prst="triangl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B93C9DE-699E-4A82-8171-EDD0CEA66249}">
      <dsp:nvSpPr>
        <dsp:cNvPr id="0" name=""/>
        <dsp:cNvSpPr/>
      </dsp:nvSpPr>
      <dsp:spPr>
        <a:xfrm>
          <a:off x="3543300" y="457685"/>
          <a:ext cx="2971800" cy="868425"/>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GT" sz="2000" kern="1200" dirty="0" smtClean="0"/>
            <a:t>CONSTITUCION POLITICA  DE LA REPUBLICA</a:t>
          </a:r>
          <a:endParaRPr lang="es-GT" sz="2000" kern="1200" dirty="0"/>
        </a:p>
      </dsp:txBody>
      <dsp:txXfrm>
        <a:off x="3585693" y="500078"/>
        <a:ext cx="2887014" cy="783639"/>
      </dsp:txXfrm>
    </dsp:sp>
    <dsp:sp modelId="{2D80839A-A638-478F-8DC0-747F149A7580}">
      <dsp:nvSpPr>
        <dsp:cNvPr id="0" name=""/>
        <dsp:cNvSpPr/>
      </dsp:nvSpPr>
      <dsp:spPr>
        <a:xfrm>
          <a:off x="3543300" y="1463181"/>
          <a:ext cx="2971800" cy="533797"/>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GT" sz="2000" kern="1200" dirty="0" smtClean="0"/>
            <a:t>DECRETOS  LEGISLATIVOS</a:t>
          </a:r>
          <a:endParaRPr lang="es-GT" sz="2000" kern="1200" dirty="0"/>
        </a:p>
      </dsp:txBody>
      <dsp:txXfrm>
        <a:off x="3569358" y="1489239"/>
        <a:ext cx="2919684" cy="481681"/>
      </dsp:txXfrm>
    </dsp:sp>
    <dsp:sp modelId="{559A1C59-2549-4B3F-BF9E-5C322C892C7B}">
      <dsp:nvSpPr>
        <dsp:cNvPr id="0" name=""/>
        <dsp:cNvSpPr/>
      </dsp:nvSpPr>
      <dsp:spPr>
        <a:xfrm>
          <a:off x="3543300" y="2134048"/>
          <a:ext cx="2971800" cy="532755"/>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GT" sz="1800" kern="1200" dirty="0" smtClean="0"/>
            <a:t>ACUERDOS GUBERNATIVO</a:t>
          </a:r>
          <a:endParaRPr lang="es-GT" sz="1800" kern="1200" dirty="0"/>
        </a:p>
      </dsp:txBody>
      <dsp:txXfrm>
        <a:off x="3569307" y="2160055"/>
        <a:ext cx="2919786" cy="480741"/>
      </dsp:txXfrm>
    </dsp:sp>
    <dsp:sp modelId="{4B3DD05B-7D16-4742-A56D-04AC1EE97D2C}">
      <dsp:nvSpPr>
        <dsp:cNvPr id="0" name=""/>
        <dsp:cNvSpPr/>
      </dsp:nvSpPr>
      <dsp:spPr>
        <a:xfrm>
          <a:off x="3543300" y="2803875"/>
          <a:ext cx="2971800" cy="1173369"/>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GT" sz="1800" kern="1200" dirty="0" smtClean="0"/>
            <a:t>ACUERDOS MINISTERIALES, RESOLUCIONES,  CIRCULARES  MINISTERIALES O INSTITUCIONALES</a:t>
          </a:r>
          <a:endParaRPr lang="es-GT" sz="1800" kern="1200" dirty="0"/>
        </a:p>
      </dsp:txBody>
      <dsp:txXfrm>
        <a:off x="3600579" y="2861154"/>
        <a:ext cx="2857242" cy="105881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8D1E59-D935-437E-BB9D-672BCE93A652}">
      <dsp:nvSpPr>
        <dsp:cNvPr id="0" name=""/>
        <dsp:cNvSpPr/>
      </dsp:nvSpPr>
      <dsp:spPr>
        <a:xfrm>
          <a:off x="0" y="0"/>
          <a:ext cx="1470025" cy="1470025"/>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A96A24D-2C74-4E5D-964B-7D9B80C377D0}">
      <dsp:nvSpPr>
        <dsp:cNvPr id="0" name=""/>
        <dsp:cNvSpPr/>
      </dsp:nvSpPr>
      <dsp:spPr>
        <a:xfrm>
          <a:off x="735012" y="0"/>
          <a:ext cx="7494587" cy="147002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lvl="0" algn="ctr" defTabSz="2889250" rtl="0">
            <a:lnSpc>
              <a:spcPct val="90000"/>
            </a:lnSpc>
            <a:spcBef>
              <a:spcPct val="0"/>
            </a:spcBef>
            <a:spcAft>
              <a:spcPct val="35000"/>
            </a:spcAft>
          </a:pPr>
          <a:r>
            <a:rPr lang="es-GT" sz="6500" kern="1200" dirty="0" smtClean="0"/>
            <a:t>EL  ACUERDO</a:t>
          </a:r>
          <a:endParaRPr lang="es-GT" sz="6500" kern="1200" dirty="0"/>
        </a:p>
      </dsp:txBody>
      <dsp:txXfrm>
        <a:off x="735012" y="0"/>
        <a:ext cx="7494587" cy="147002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658DBC-92D9-4FC5-95FF-E3E5E124477C}">
      <dsp:nvSpPr>
        <dsp:cNvPr id="0" name=""/>
        <dsp:cNvSpPr/>
      </dsp:nvSpPr>
      <dsp:spPr>
        <a:xfrm rot="5400000">
          <a:off x="-154502" y="155596"/>
          <a:ext cx="1030013" cy="721009"/>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endParaRPr lang="es-GT" sz="2000" kern="1200" dirty="0"/>
        </a:p>
      </dsp:txBody>
      <dsp:txXfrm rot="-5400000">
        <a:off x="1" y="361599"/>
        <a:ext cx="721009" cy="309004"/>
      </dsp:txXfrm>
    </dsp:sp>
    <dsp:sp modelId="{A0AF90DB-72A9-4636-B0E7-BA5A1425D0EE}">
      <dsp:nvSpPr>
        <dsp:cNvPr id="0" name=""/>
        <dsp:cNvSpPr/>
      </dsp:nvSpPr>
      <dsp:spPr>
        <a:xfrm rot="5400000">
          <a:off x="3073750" y="-2351646"/>
          <a:ext cx="669508" cy="5374990"/>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7584" tIns="20320" rIns="20320" bIns="20320" numCol="1" spcCol="1270" anchor="ctr" anchorCtr="0">
          <a:noAutofit/>
        </a:bodyPr>
        <a:lstStyle/>
        <a:p>
          <a:pPr marL="285750" lvl="1" indent="-285750" algn="l" defTabSz="1422400">
            <a:lnSpc>
              <a:spcPct val="90000"/>
            </a:lnSpc>
            <a:spcBef>
              <a:spcPct val="0"/>
            </a:spcBef>
            <a:spcAft>
              <a:spcPct val="15000"/>
            </a:spcAft>
            <a:buChar char="••"/>
          </a:pPr>
          <a:r>
            <a:rPr lang="es-GT" sz="3200" kern="1200" dirty="0" smtClean="0"/>
            <a:t>ACUERDOS MINISTERIALES</a:t>
          </a:r>
          <a:endParaRPr lang="es-GT" sz="3200" kern="1200" dirty="0"/>
        </a:p>
      </dsp:txBody>
      <dsp:txXfrm rot="-5400000">
        <a:off x="721010" y="33777"/>
        <a:ext cx="5342307" cy="604142"/>
      </dsp:txXfrm>
    </dsp:sp>
    <dsp:sp modelId="{28269A86-254A-444E-86DA-599A3D75709B}">
      <dsp:nvSpPr>
        <dsp:cNvPr id="0" name=""/>
        <dsp:cNvSpPr/>
      </dsp:nvSpPr>
      <dsp:spPr>
        <a:xfrm rot="5400000">
          <a:off x="-154502" y="869642"/>
          <a:ext cx="1030013" cy="721009"/>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endParaRPr lang="es-GT" sz="2000" kern="1200" dirty="0"/>
        </a:p>
      </dsp:txBody>
      <dsp:txXfrm rot="-5400000">
        <a:off x="1" y="1075645"/>
        <a:ext cx="721009" cy="309004"/>
      </dsp:txXfrm>
    </dsp:sp>
    <dsp:sp modelId="{160EE21E-AC81-4B39-8161-D21605AE11BC}">
      <dsp:nvSpPr>
        <dsp:cNvPr id="0" name=""/>
        <dsp:cNvSpPr/>
      </dsp:nvSpPr>
      <dsp:spPr>
        <a:xfrm rot="5400000">
          <a:off x="3073750" y="-1637600"/>
          <a:ext cx="669508" cy="5374990"/>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7584" tIns="20320" rIns="20320" bIns="20320" numCol="1" spcCol="1270" anchor="ctr" anchorCtr="0">
          <a:noAutofit/>
        </a:bodyPr>
        <a:lstStyle/>
        <a:p>
          <a:pPr marL="285750" lvl="1" indent="-285750" algn="l" defTabSz="1422400">
            <a:lnSpc>
              <a:spcPct val="90000"/>
            </a:lnSpc>
            <a:spcBef>
              <a:spcPct val="0"/>
            </a:spcBef>
            <a:spcAft>
              <a:spcPct val="15000"/>
            </a:spcAft>
            <a:buChar char="••"/>
          </a:pPr>
          <a:r>
            <a:rPr lang="es-GT" sz="3200" kern="1200" dirty="0" smtClean="0"/>
            <a:t>ACUERDOS  GUBERNATIVOS</a:t>
          </a:r>
          <a:endParaRPr lang="es-GT" sz="3200" kern="1200" dirty="0"/>
        </a:p>
      </dsp:txBody>
      <dsp:txXfrm rot="-5400000">
        <a:off x="721010" y="747823"/>
        <a:ext cx="5342307" cy="60414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8D1E59-D935-437E-BB9D-672BCE93A652}">
      <dsp:nvSpPr>
        <dsp:cNvPr id="0" name=""/>
        <dsp:cNvSpPr/>
      </dsp:nvSpPr>
      <dsp:spPr>
        <a:xfrm>
          <a:off x="0" y="0"/>
          <a:ext cx="1470025" cy="1470025"/>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A96A24D-2C74-4E5D-964B-7D9B80C377D0}">
      <dsp:nvSpPr>
        <dsp:cNvPr id="0" name=""/>
        <dsp:cNvSpPr/>
      </dsp:nvSpPr>
      <dsp:spPr>
        <a:xfrm>
          <a:off x="735012" y="0"/>
          <a:ext cx="7494587" cy="147002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lvl="0" algn="ctr" defTabSz="1778000" rtl="0">
            <a:lnSpc>
              <a:spcPct val="90000"/>
            </a:lnSpc>
            <a:spcBef>
              <a:spcPct val="0"/>
            </a:spcBef>
            <a:spcAft>
              <a:spcPct val="35000"/>
            </a:spcAft>
          </a:pPr>
          <a:r>
            <a:rPr lang="es-GT" sz="4000" kern="1200" dirty="0" smtClean="0"/>
            <a:t>DECRETO</a:t>
          </a:r>
        </a:p>
        <a:p>
          <a:pPr lvl="0" algn="ctr" defTabSz="1778000" rtl="0">
            <a:lnSpc>
              <a:spcPct val="90000"/>
            </a:lnSpc>
            <a:spcBef>
              <a:spcPct val="0"/>
            </a:spcBef>
            <a:spcAft>
              <a:spcPct val="35000"/>
            </a:spcAft>
          </a:pPr>
          <a:endParaRPr lang="es-GT" sz="4000" kern="1200" dirty="0"/>
        </a:p>
      </dsp:txBody>
      <dsp:txXfrm>
        <a:off x="735012" y="0"/>
        <a:ext cx="7494587" cy="1470025"/>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GT"/>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2241583-F541-4D8F-A716-BDAB836F020B}" type="datetimeFigureOut">
              <a:rPr lang="es-GT" smtClean="0"/>
              <a:pPr/>
              <a:t>13/10/14</a:t>
            </a:fld>
            <a:endParaRPr lang="es-GT"/>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GT"/>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2B0963F-C4F4-4049-B533-1D703890B981}" type="slidenum">
              <a:rPr lang="es-GT" smtClean="0"/>
              <a:pPr/>
              <a:t>‹Nº›</a:t>
            </a:fld>
            <a:endParaRPr lang="es-GT"/>
          </a:p>
        </p:txBody>
      </p:sp>
    </p:spTree>
    <p:extLst>
      <p:ext uri="{BB962C8B-B14F-4D97-AF65-F5344CB8AC3E}">
        <p14:creationId xmlns:p14="http://schemas.microsoft.com/office/powerpoint/2010/main" val="359583035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GT"/>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539EB1-C102-4CFF-80C3-58A022D5CD4F}" type="datetimeFigureOut">
              <a:rPr lang="es-GT" smtClean="0"/>
              <a:pPr/>
              <a:t>13/10/14</a:t>
            </a:fld>
            <a:endParaRPr lang="es-GT"/>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GT"/>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GT"/>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GT"/>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639AC1-CBFA-4D1A-8D81-C2B536DCE69C}" type="slidenum">
              <a:rPr lang="es-GT" smtClean="0"/>
              <a:pPr/>
              <a:t>‹Nº›</a:t>
            </a:fld>
            <a:endParaRPr lang="es-GT"/>
          </a:p>
        </p:txBody>
      </p:sp>
    </p:spTree>
    <p:extLst>
      <p:ext uri="{BB962C8B-B14F-4D97-AF65-F5344CB8AC3E}">
        <p14:creationId xmlns:p14="http://schemas.microsoft.com/office/powerpoint/2010/main" val="240261971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3">
        <a:schemeClr val="bg1"/>
      </p:bgRef>
    </p:bg>
    <p:spTree>
      <p:nvGrpSpPr>
        <p:cNvPr id="1" name=""/>
        <p:cNvGrpSpPr/>
        <p:nvPr/>
      </p:nvGrpSpPr>
      <p:grpSpPr>
        <a:xfrm>
          <a:off x="0" y="0"/>
          <a:ext cx="0" cy="0"/>
          <a:chOff x="0" y="0"/>
          <a:chExt cx="0" cy="0"/>
        </a:xfrm>
      </p:grpSpPr>
      <p:sp>
        <p:nvSpPr>
          <p:cNvPr id="12" name="11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Rectángulo redondeado"/>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Subtítulo"/>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p:txBody>
          <a:bodyPr/>
          <a:lstStyle/>
          <a:p>
            <a:fld id="{1E0FA373-742D-431E-8582-D29E7AA28F8E}" type="datetime1">
              <a:rPr lang="es-ES" smtClean="0"/>
              <a:pPr/>
              <a:t>13/10/2014</a:t>
            </a:fld>
            <a:endParaRPr lang="es-ES"/>
          </a:p>
        </p:txBody>
      </p:sp>
      <p:sp>
        <p:nvSpPr>
          <p:cNvPr id="17" name="16 Marcador de pie de página"/>
          <p:cNvSpPr>
            <a:spLocks noGrp="1"/>
          </p:cNvSpPr>
          <p:nvPr>
            <p:ph type="ftr" sz="quarter" idx="11"/>
          </p:nvPr>
        </p:nvSpPr>
        <p:spPr/>
        <p:txBody>
          <a:bodyPr/>
          <a:lstStyle/>
          <a:p>
            <a:endParaRPr lang="es-ES"/>
          </a:p>
        </p:txBody>
      </p:sp>
      <p:sp>
        <p:nvSpPr>
          <p:cNvPr id="29" name="28 Marcador de número de diapositiva"/>
          <p:cNvSpPr>
            <a:spLocks noGrp="1"/>
          </p:cNvSpPr>
          <p:nvPr>
            <p:ph type="sldNum" sz="quarter" idx="12"/>
          </p:nvPr>
        </p:nvSpPr>
        <p:spPr/>
        <p:txBody>
          <a:bodyPr lIns="0" tIns="0" rIns="0" bIns="0">
            <a:noAutofit/>
          </a:bodyPr>
          <a:lstStyle>
            <a:lvl1pPr>
              <a:defRPr sz="1400">
                <a:solidFill>
                  <a:srgbClr val="FFFFFF"/>
                </a:solidFill>
              </a:defRPr>
            </a:lvl1pPr>
          </a:lstStyle>
          <a:p>
            <a:fld id="{DC842EB2-9FB1-4676-97DD-2D53A7B301FB}" type="slidenum">
              <a:rPr lang="es-ES" smtClean="0"/>
              <a:pPr/>
              <a:t>‹Nº›</a:t>
            </a:fld>
            <a:endParaRPr lang="es-ES"/>
          </a:p>
        </p:txBody>
      </p:sp>
      <p:sp>
        <p:nvSpPr>
          <p:cNvPr id="7" name="6 Rectángulo"/>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transition>
    <p:cut thruBlk="1"/>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856E9D3E-B381-4094-A638-E41DD5D2C1EC}" type="datetime1">
              <a:rPr lang="es-ES" smtClean="0"/>
              <a:pPr/>
              <a:t>13/10/2014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C842EB2-9FB1-4676-97DD-2D53A7B301FB}" type="slidenum">
              <a:rPr lang="es-ES" smtClean="0"/>
              <a:pPr/>
              <a:t>‹Nº›</a:t>
            </a:fld>
            <a:endParaRPr lang="es-ES"/>
          </a:p>
        </p:txBody>
      </p:sp>
    </p:spTree>
  </p:cSld>
  <p:clrMapOvr>
    <a:masterClrMapping/>
  </p:clrMapOvr>
  <p:transition>
    <p:cut thruBlk="1"/>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41"/>
            <a:ext cx="201168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914400" y="274640"/>
            <a:ext cx="55626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86D7052-204E-4DE0-B89E-DA5E71D62099}" type="datetime1">
              <a:rPr lang="es-ES" smtClean="0"/>
              <a:pPr/>
              <a:t>13/10/2014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C842EB2-9FB1-4676-97DD-2D53A7B301FB}" type="slidenum">
              <a:rPr lang="es-ES" smtClean="0"/>
              <a:pPr/>
              <a:t>‹Nº›</a:t>
            </a:fld>
            <a:endParaRPr lang="es-ES"/>
          </a:p>
        </p:txBody>
      </p:sp>
    </p:spTree>
  </p:cSld>
  <p:clrMapOvr>
    <a:masterClrMapping/>
  </p:clrMapOvr>
  <p:transition>
    <p:cut thruBlk="1"/>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4" name="3 Marcador de fecha"/>
          <p:cNvSpPr>
            <a:spLocks noGrp="1"/>
          </p:cNvSpPr>
          <p:nvPr>
            <p:ph type="dt" sz="half" idx="10"/>
          </p:nvPr>
        </p:nvSpPr>
        <p:spPr/>
        <p:txBody>
          <a:bodyPr/>
          <a:lstStyle/>
          <a:p>
            <a:fld id="{40DD24EF-EBA6-4EFE-8839-C85222F27283}" type="datetime1">
              <a:rPr lang="es-ES" smtClean="0"/>
              <a:pPr/>
              <a:t>13/10/2014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C842EB2-9FB1-4676-97DD-2D53A7B301FB}" type="slidenum">
              <a:rPr lang="es-ES" smtClean="0"/>
              <a:pPr/>
              <a:t>‹Nº›</a:t>
            </a:fld>
            <a:endParaRPr lang="es-ES"/>
          </a:p>
        </p:txBody>
      </p:sp>
      <p:sp>
        <p:nvSpPr>
          <p:cNvPr id="8" name="7 Marcador de contenido"/>
          <p:cNvSpPr>
            <a:spLocks noGrp="1"/>
          </p:cNvSpPr>
          <p:nvPr>
            <p:ph sz="quarter" idx="1"/>
          </p:nvPr>
        </p:nvSpPr>
        <p:spPr>
          <a:xfrm>
            <a:off x="914400" y="1447800"/>
            <a:ext cx="7772400" cy="45720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transition>
    <p:cut thruBlk="1"/>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1"/>
      </p:bgRef>
    </p:bg>
    <p:spTree>
      <p:nvGrpSpPr>
        <p:cNvPr id="1" name=""/>
        <p:cNvGrpSpPr/>
        <p:nvPr/>
      </p:nvGrpSpPr>
      <p:grpSpPr>
        <a:xfrm>
          <a:off x="0" y="0"/>
          <a:ext cx="0" cy="0"/>
          <a:chOff x="0" y="0"/>
          <a:chExt cx="0" cy="0"/>
        </a:xfrm>
      </p:grpSpPr>
      <p:sp>
        <p:nvSpPr>
          <p:cNvPr id="11" name="10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Rectángulo redondeado"/>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722313" y="952500"/>
            <a:ext cx="7772400" cy="1362075"/>
          </a:xfrm>
        </p:spPr>
        <p:txBody>
          <a:bodyPr anchor="b" anchorCtr="0"/>
          <a:lstStyle>
            <a:lvl1pPr algn="l">
              <a:buNone/>
              <a:defRPr sz="4000" b="0" cap="none"/>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EC74AB21-FBE1-4848-A908-6F24DD8DC1B0}" type="datetime1">
              <a:rPr lang="es-ES" smtClean="0"/>
              <a:pPr/>
              <a:t>13/10/2014</a:t>
            </a:fld>
            <a:endParaRPr lang="es-ES"/>
          </a:p>
        </p:txBody>
      </p:sp>
      <p:sp>
        <p:nvSpPr>
          <p:cNvPr id="5" name="4 Marcador de pie de página"/>
          <p:cNvSpPr>
            <a:spLocks noGrp="1"/>
          </p:cNvSpPr>
          <p:nvPr>
            <p:ph type="ftr" sz="quarter" idx="11"/>
          </p:nvPr>
        </p:nvSpPr>
        <p:spPr>
          <a:xfrm>
            <a:off x="800100" y="6172200"/>
            <a:ext cx="4000500" cy="457200"/>
          </a:xfrm>
        </p:spPr>
        <p:txBody>
          <a:bodyPr/>
          <a:lstStyle/>
          <a:p>
            <a:endParaRPr lang="es-ES"/>
          </a:p>
        </p:txBody>
      </p:sp>
      <p:sp>
        <p:nvSpPr>
          <p:cNvPr id="7" name="6 Rectángulo"/>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146304" y="6208776"/>
            <a:ext cx="457200" cy="457200"/>
          </a:xfrm>
        </p:spPr>
        <p:txBody>
          <a:bodyPr/>
          <a:lstStyle/>
          <a:p>
            <a:fld id="{DC842EB2-9FB1-4676-97DD-2D53A7B301FB}"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transition>
    <p:cut thruBlk="1"/>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7CE49C25-8057-44F0-BE02-A0763A06F39A}" type="datetime1">
              <a:rPr lang="es-ES" smtClean="0"/>
              <a:pPr/>
              <a:t>13/10/2014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C842EB2-9FB1-4676-97DD-2D53A7B301FB}" type="slidenum">
              <a:rPr lang="es-ES" smtClean="0"/>
              <a:pPr/>
              <a:t>‹Nº›</a:t>
            </a:fld>
            <a:endParaRPr lang="es-ES"/>
          </a:p>
        </p:txBody>
      </p:sp>
      <p:sp>
        <p:nvSpPr>
          <p:cNvPr id="9" name="8 Marcador de contenido"/>
          <p:cNvSpPr>
            <a:spLocks noGrp="1"/>
          </p:cNvSpPr>
          <p:nvPr>
            <p:ph sz="quarter" idx="1"/>
          </p:nvPr>
        </p:nvSpPr>
        <p:spPr>
          <a:xfrm>
            <a:off x="914400" y="1447800"/>
            <a:ext cx="3749040" cy="45720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933950" y="1447800"/>
            <a:ext cx="3749040" cy="45720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transition>
    <p:cut thruBlk="1"/>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914400" y="273050"/>
            <a:ext cx="7772400" cy="1143000"/>
          </a:xfrm>
        </p:spPr>
        <p:txBody>
          <a:bodyPr anchor="b" anchorCtr="0"/>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7" name="6 Marcador de fecha"/>
          <p:cNvSpPr>
            <a:spLocks noGrp="1"/>
          </p:cNvSpPr>
          <p:nvPr>
            <p:ph type="dt" sz="half" idx="10"/>
          </p:nvPr>
        </p:nvSpPr>
        <p:spPr/>
        <p:txBody>
          <a:bodyPr/>
          <a:lstStyle/>
          <a:p>
            <a:fld id="{81B8C12E-50CC-4CD3-A731-E29F0CF06A8C}" type="datetime1">
              <a:rPr lang="es-ES" smtClean="0"/>
              <a:pPr/>
              <a:t>13/10/2014</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DC842EB2-9FB1-4676-97DD-2D53A7B301FB}" type="slidenum">
              <a:rPr lang="es-ES" smtClean="0"/>
              <a:pPr/>
              <a:t>‹Nº›</a:t>
            </a:fld>
            <a:endParaRPr lang="es-ES"/>
          </a:p>
        </p:txBody>
      </p:sp>
      <p:sp>
        <p:nvSpPr>
          <p:cNvPr id="11" name="10 Marcador de contenido"/>
          <p:cNvSpPr>
            <a:spLocks noGrp="1"/>
          </p:cNvSpPr>
          <p:nvPr>
            <p:ph sz="half" idx="2"/>
          </p:nvPr>
        </p:nvSpPr>
        <p:spPr>
          <a:xfrm>
            <a:off x="914400" y="2247900"/>
            <a:ext cx="3733800" cy="38862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4"/>
          </p:nvPr>
        </p:nvSpPr>
        <p:spPr>
          <a:xfrm>
            <a:off x="4953000" y="2247900"/>
            <a:ext cx="3733800" cy="38862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transition>
    <p:cut thruBlk="1"/>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4C9BD438-3A52-41EF-AD60-F00D0F596607}" type="datetime1">
              <a:rPr lang="es-ES" smtClean="0"/>
              <a:pPr/>
              <a:t>13/10/2014</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DC842EB2-9FB1-4676-97DD-2D53A7B301FB}" type="slidenum">
              <a:rPr lang="es-ES" smtClean="0"/>
              <a:pPr/>
              <a:t>‹Nº›</a:t>
            </a:fld>
            <a:endParaRPr lang="es-ES"/>
          </a:p>
        </p:txBody>
      </p:sp>
    </p:spTree>
  </p:cSld>
  <p:clrMapOvr>
    <a:masterClrMapping/>
  </p:clrMapOvr>
  <p:transition>
    <p:cut thruBlk="1"/>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703EFF4-5CC3-4DFE-B98A-B3A690979C88}" type="datetime1">
              <a:rPr lang="es-ES" smtClean="0"/>
              <a:pPr/>
              <a:t>13/10/2014</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DC842EB2-9FB1-4676-97DD-2D53A7B301FB}" type="slidenum">
              <a:rPr lang="es-ES" smtClean="0"/>
              <a:pPr/>
              <a:t>‹Nº›</a:t>
            </a:fld>
            <a:endParaRPr lang="es-ES"/>
          </a:p>
        </p:txBody>
      </p:sp>
    </p:spTree>
  </p:cSld>
  <p:clrMapOvr>
    <a:masterClrMapping/>
  </p:clrMapOvr>
  <p:transition>
    <p:cut thruBlk="1"/>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7 Rectángulo"/>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Rectángulo redondeado"/>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914400" y="273050"/>
            <a:ext cx="7772400" cy="1143000"/>
          </a:xfrm>
        </p:spPr>
        <p:txBody>
          <a:bodyPr anchor="b" anchorCtr="0"/>
          <a:lstStyle>
            <a:lvl1pPr algn="l">
              <a:buNone/>
              <a:defRPr sz="4000" b="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E61316A5-68D2-438A-BAD8-CFBFA103A7CB}" type="datetime1">
              <a:rPr lang="es-ES" smtClean="0"/>
              <a:pPr/>
              <a:t>13/10/2014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C842EB2-9FB1-4676-97DD-2D53A7B301FB}" type="slidenum">
              <a:rPr lang="es-ES" smtClean="0"/>
              <a:pPr/>
              <a:t>‹Nº›</a:t>
            </a:fld>
            <a:endParaRPr lang="es-ES"/>
          </a:p>
        </p:txBody>
      </p:sp>
      <p:sp>
        <p:nvSpPr>
          <p:cNvPr id="11" name="10 Marcador de contenido"/>
          <p:cNvSpPr>
            <a:spLocks noGrp="1"/>
          </p:cNvSpPr>
          <p:nvPr>
            <p:ph sz="quarter" idx="1"/>
          </p:nvPr>
        </p:nvSpPr>
        <p:spPr>
          <a:xfrm>
            <a:off x="2971800" y="1600200"/>
            <a:ext cx="5715000" cy="44958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transition>
    <p:cut thruBlk="1"/>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CD99D1DA-3D11-4825-810E-CC755AC87260}" type="datetime1">
              <a:rPr lang="es-ES" smtClean="0"/>
              <a:pPr/>
              <a:t>13/10/2014</a:t>
            </a:fld>
            <a:endParaRPr lang="es-ES"/>
          </a:p>
        </p:txBody>
      </p:sp>
      <p:sp>
        <p:nvSpPr>
          <p:cNvPr id="6" name="5 Marcador de pie de página"/>
          <p:cNvSpPr>
            <a:spLocks noGrp="1"/>
          </p:cNvSpPr>
          <p:nvPr>
            <p:ph type="ftr" sz="quarter" idx="11"/>
          </p:nvPr>
        </p:nvSpPr>
        <p:spPr>
          <a:xfrm>
            <a:off x="914400" y="6172200"/>
            <a:ext cx="3886200" cy="457200"/>
          </a:xfrm>
        </p:spPr>
        <p:txBody>
          <a:bodyPr/>
          <a:lstStyle/>
          <a:p>
            <a:endParaRPr lang="es-ES"/>
          </a:p>
        </p:txBody>
      </p:sp>
      <p:sp>
        <p:nvSpPr>
          <p:cNvPr id="7" name="6 Marcador de número de diapositiva"/>
          <p:cNvSpPr>
            <a:spLocks noGrp="1"/>
          </p:cNvSpPr>
          <p:nvPr>
            <p:ph type="sldNum" sz="quarter" idx="12"/>
          </p:nvPr>
        </p:nvSpPr>
        <p:spPr>
          <a:xfrm>
            <a:off x="146304" y="6208776"/>
            <a:ext cx="457200" cy="457200"/>
          </a:xfrm>
        </p:spPr>
        <p:txBody>
          <a:bodyPr/>
          <a:lstStyle/>
          <a:p>
            <a:fld id="{DC842EB2-9FB1-4676-97DD-2D53A7B301FB}" type="slidenum">
              <a:rPr lang="es-ES" smtClean="0"/>
              <a:pPr/>
              <a:t>‹Nº›</a:t>
            </a:fld>
            <a:endParaRPr lang="es-ES"/>
          </a:p>
        </p:txBody>
      </p:sp>
      <p:sp>
        <p:nvSpPr>
          <p:cNvPr id="11" name="10 Rectángulo"/>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Rectángulo"/>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Marcador de posición de imagen"/>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s-ES" smtClean="0"/>
              <a:t>Haga clic en el icono para agregar una imagen</a:t>
            </a:r>
            <a:endParaRPr kumimoji="0" lang="en-US" dirty="0"/>
          </a:p>
        </p:txBody>
      </p:sp>
    </p:spTree>
  </p:cSld>
  <p:clrMapOvr>
    <a:masterClrMapping/>
  </p:clrMapOvr>
  <p:transition>
    <p:cut thruBlk="1"/>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Rectángulo redondeado"/>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Marcador de título"/>
          <p:cNvSpPr>
            <a:spLocks noGrp="1"/>
          </p:cNvSpPr>
          <p:nvPr>
            <p:ph type="title"/>
          </p:nvPr>
        </p:nvSpPr>
        <p:spPr>
          <a:xfrm>
            <a:off x="914400" y="274638"/>
            <a:ext cx="7772400" cy="1143000"/>
          </a:xfrm>
          <a:prstGeom prst="rect">
            <a:avLst/>
          </a:prstGeom>
        </p:spPr>
        <p:txBody>
          <a:bodyPr bIns="91440" anchor="b" anchorCtr="0">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701FECF0-085C-4912-94D9-6C54DB6CB0EF}" type="datetime1">
              <a:rPr lang="es-ES" smtClean="0"/>
              <a:pPr/>
              <a:t>13/10/2014</a:t>
            </a:fld>
            <a:endParaRPr lang="es-ES"/>
          </a:p>
        </p:txBody>
      </p:sp>
      <p:sp>
        <p:nvSpPr>
          <p:cNvPr id="3" name="2 Marcador de pie de página"/>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s-ES"/>
          </a:p>
        </p:txBody>
      </p:sp>
      <p:sp>
        <p:nvSpPr>
          <p:cNvPr id="23" name="22 Marcador de número de diapositiva"/>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DC842EB2-9FB1-4676-97DD-2D53A7B301FB}"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 id="2147484102" r:id="rId10"/>
    <p:sldLayoutId id="2147484103" r:id="rId11"/>
  </p:sldLayoutIdLst>
  <p:transition>
    <p:cut thruBlk="1"/>
  </p:transition>
  <p:timing>
    <p:tnLst>
      <p:par>
        <p:cTn id="1" dur="indefinite" restart="never" nodeType="tmRoot"/>
      </p:par>
    </p:tnLst>
  </p:timing>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4.png"/><Relationship Id="rId2" Type="http://schemas.openxmlformats.org/officeDocument/2006/relationships/diagramData" Target="../diagrams/data4.xml"/><Relationship Id="rId1" Type="http://schemas.openxmlformats.org/officeDocument/2006/relationships/slideLayout" Target="../slideLayouts/slideLayout1.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diagramLayout" Target="../diagrams/layout2.xml"/><Relationship Id="rId7" Type="http://schemas.openxmlformats.org/officeDocument/2006/relationships/image" Target="../media/image2.jpeg"/><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1 Subtítulo"/>
          <p:cNvSpPr>
            <a:spLocks noGrp="1"/>
          </p:cNvSpPr>
          <p:nvPr>
            <p:ph type="subTitle" idx="1"/>
          </p:nvPr>
        </p:nvSpPr>
        <p:spPr>
          <a:xfrm>
            <a:off x="1428728" y="3929066"/>
            <a:ext cx="6400800" cy="1571636"/>
          </a:xfrm>
        </p:spPr>
        <p:style>
          <a:lnRef idx="3">
            <a:schemeClr val="lt1"/>
          </a:lnRef>
          <a:fillRef idx="1">
            <a:schemeClr val="accent5"/>
          </a:fillRef>
          <a:effectRef idx="1">
            <a:schemeClr val="accent5"/>
          </a:effectRef>
          <a:fontRef idx="minor">
            <a:schemeClr val="lt1"/>
          </a:fontRef>
        </p:style>
        <p:txBody>
          <a:bodyPr>
            <a:normAutofit/>
          </a:bodyPr>
          <a:lstStyle/>
          <a:p>
            <a:endParaRPr lang="es-GT" b="1" dirty="0" smtClean="0">
              <a:solidFill>
                <a:srgbClr val="002060"/>
              </a:solidFill>
              <a:latin typeface="Aharoni" pitchFamily="2" charset="-79"/>
              <a:cs typeface="Aharoni" pitchFamily="2" charset="-79"/>
            </a:endParaRPr>
          </a:p>
          <a:p>
            <a:r>
              <a:rPr lang="es-GT" sz="3200" b="1" dirty="0" smtClean="0">
                <a:solidFill>
                  <a:srgbClr val="002060"/>
                </a:solidFill>
                <a:latin typeface="Arial Rounded MT Bold" pitchFamily="34" charset="0"/>
                <a:cs typeface="Aharoni" pitchFamily="2" charset="-79"/>
              </a:rPr>
              <a:t>ACUERDOS  y   DECRETOS, </a:t>
            </a:r>
          </a:p>
          <a:p>
            <a:endParaRPr lang="es-GT" b="1" dirty="0" smtClean="0">
              <a:solidFill>
                <a:srgbClr val="002060"/>
              </a:solidFill>
              <a:latin typeface="Aharoni" pitchFamily="2" charset="-79"/>
              <a:cs typeface="Aharoni" pitchFamily="2" charset="-79"/>
            </a:endParaRPr>
          </a:p>
        </p:txBody>
      </p:sp>
      <p:sp>
        <p:nvSpPr>
          <p:cNvPr id="3" name="2 Marcador de número de diapositiva"/>
          <p:cNvSpPr>
            <a:spLocks noGrp="1"/>
          </p:cNvSpPr>
          <p:nvPr>
            <p:ph type="sldNum" sz="quarter" idx="12"/>
          </p:nvPr>
        </p:nvSpPr>
        <p:spPr/>
        <p:txBody>
          <a:bodyPr/>
          <a:lstStyle/>
          <a:p>
            <a:fld id="{DC842EB2-9FB1-4676-97DD-2D53A7B301FB}" type="slidenum">
              <a:rPr lang="es-ES" smtClean="0"/>
              <a:pPr/>
              <a:t>1</a:t>
            </a:fld>
            <a:endParaRPr lang="es-ES"/>
          </a:p>
        </p:txBody>
      </p:sp>
      <p:sp>
        <p:nvSpPr>
          <p:cNvPr id="4" name="3 Título"/>
          <p:cNvSpPr>
            <a:spLocks noGrp="1"/>
          </p:cNvSpPr>
          <p:nvPr>
            <p:ph type="ctrTitle"/>
          </p:nvPr>
        </p:nvSpPr>
        <p:spPr>
          <a:xfrm>
            <a:off x="457200" y="714356"/>
            <a:ext cx="8229600" cy="3071834"/>
          </a:xfrm>
        </p:spPr>
        <p:txBody>
          <a:bodyPr>
            <a:normAutofit/>
          </a:bodyPr>
          <a:lstStyle/>
          <a:p>
            <a:r>
              <a:rPr lang="es-GT" sz="2800" b="1" dirty="0" smtClean="0">
                <a:latin typeface="Arial Black" pitchFamily="34" charset="0"/>
                <a:cs typeface="Aharoni" pitchFamily="2" charset="-79"/>
              </a:rPr>
              <a:t>CLASE </a:t>
            </a:r>
            <a:r>
              <a:rPr lang="es-GT" sz="3600" b="1" dirty="0" smtClean="0">
                <a:latin typeface="Arial Black" pitchFamily="34" charset="0"/>
                <a:cs typeface="Aharoni" pitchFamily="2" charset="-79"/>
              </a:rPr>
              <a:t> No. 8</a:t>
            </a:r>
            <a:r>
              <a:rPr lang="es-GT" sz="2800" b="1" dirty="0" smtClean="0">
                <a:latin typeface="Arial Black" pitchFamily="34" charset="0"/>
                <a:cs typeface="Aharoni" pitchFamily="2" charset="-79"/>
              </a:rPr>
              <a:t/>
            </a:r>
            <a:br>
              <a:rPr lang="es-GT" sz="2800" b="1" dirty="0" smtClean="0">
                <a:latin typeface="Arial Black" pitchFamily="34" charset="0"/>
                <a:cs typeface="Aharoni" pitchFamily="2" charset="-79"/>
              </a:rPr>
            </a:br>
            <a:r>
              <a:rPr lang="es-GT" sz="2800" b="1" dirty="0" smtClean="0">
                <a:latin typeface="Arial Black" pitchFamily="34" charset="0"/>
                <a:cs typeface="Aharoni" pitchFamily="2" charset="-79"/>
              </a:rPr>
              <a:t>OTROS  DOCUMENTOS  UTILIZADOS EN  LA  CORRESPONDENCIA  OFICIAL</a:t>
            </a:r>
            <a:endParaRPr lang="es-GT" b="1" dirty="0">
              <a:latin typeface="Arial Black" pitchFamily="34" charset="0"/>
              <a:cs typeface="Aharoni" pitchFamily="2" charset="-79"/>
            </a:endParaRPr>
          </a:p>
        </p:txBody>
      </p:sp>
    </p:spTree>
  </p:cSld>
  <p:clrMapOvr>
    <a:overrideClrMapping bg1="lt1" tx1="dk1" bg2="lt2" tx2="dk2" accent1="accent1" accent2="accent2" accent3="accent3" accent4="accent4" accent5="accent5" accent6="accent6" hlink="hlink" folHlink="folHlink"/>
  </p:clrMapOvr>
  <p:transition>
    <p:cut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ubtítulo"/>
          <p:cNvSpPr>
            <a:spLocks noGrp="1"/>
          </p:cNvSpPr>
          <p:nvPr>
            <p:ph type="subTitle" idx="1"/>
          </p:nvPr>
        </p:nvSpPr>
        <p:spPr>
          <a:xfrm rot="20863190">
            <a:off x="1025609" y="4305708"/>
            <a:ext cx="6400800" cy="1600200"/>
          </a:xfrm>
        </p:spPr>
        <p:style>
          <a:lnRef idx="1">
            <a:schemeClr val="accent5"/>
          </a:lnRef>
          <a:fillRef idx="2">
            <a:schemeClr val="accent5"/>
          </a:fillRef>
          <a:effectRef idx="1">
            <a:schemeClr val="accent5"/>
          </a:effectRef>
          <a:fontRef idx="minor">
            <a:schemeClr val="dk1"/>
          </a:fontRef>
        </p:style>
        <p:txBody>
          <a:bodyPr/>
          <a:lstStyle/>
          <a:p>
            <a:endParaRPr lang="es-GT" dirty="0"/>
          </a:p>
        </p:txBody>
      </p:sp>
      <p:sp>
        <p:nvSpPr>
          <p:cNvPr id="2" name="1 Marcador de número de diapositiva"/>
          <p:cNvSpPr>
            <a:spLocks noGrp="1"/>
          </p:cNvSpPr>
          <p:nvPr>
            <p:ph type="sldNum" sz="quarter" idx="12"/>
          </p:nvPr>
        </p:nvSpPr>
        <p:spPr/>
        <p:txBody>
          <a:bodyPr/>
          <a:lstStyle/>
          <a:p>
            <a:fld id="{DC842EB2-9FB1-4676-97DD-2D53A7B301FB}" type="slidenum">
              <a:rPr lang="es-ES" smtClean="0"/>
              <a:pPr/>
              <a:t>10</a:t>
            </a:fld>
            <a:endParaRPr lang="es-ES"/>
          </a:p>
        </p:txBody>
      </p:sp>
      <p:graphicFrame>
        <p:nvGraphicFramePr>
          <p:cNvPr id="5" name="4 Diagrama"/>
          <p:cNvGraphicFramePr/>
          <p:nvPr/>
        </p:nvGraphicFramePr>
        <p:xfrm>
          <a:off x="457200" y="1505930"/>
          <a:ext cx="8229600" cy="1470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098" name="Picture 2" descr="C:\Users\Usuario\AppData\Local\Microsoft\Windows\Temporary Internet Files\Content.IE5\FTZA34QK\MC900432663[1].png"/>
          <p:cNvPicPr>
            <a:picLocks noChangeAspect="1" noChangeArrowheads="1"/>
          </p:cNvPicPr>
          <p:nvPr/>
        </p:nvPicPr>
        <p:blipFill>
          <a:blip r:embed="rId7"/>
          <a:srcRect/>
          <a:stretch>
            <a:fillRect/>
          </a:stretch>
        </p:blipFill>
        <p:spPr bwMode="auto">
          <a:xfrm rot="20344606">
            <a:off x="3714744" y="3214686"/>
            <a:ext cx="2357448" cy="2714638"/>
          </a:xfrm>
          <a:prstGeom prst="rect">
            <a:avLst/>
          </a:prstGeom>
          <a:noFill/>
        </p:spPr>
      </p:pic>
    </p:spTree>
  </p:cSld>
  <p:clrMapOvr>
    <a:masterClrMapping/>
  </p:clrMapOvr>
  <p:transition>
    <p:cut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pPr>
              <a:defRPr/>
            </a:pPr>
            <a:fld id="{AD5A8FB4-08D4-4B18-A43E-9A92DEF1D9CB}" type="slidenum">
              <a:rPr lang="es-ES"/>
              <a:pPr>
                <a:defRPr/>
              </a:pPr>
              <a:t>11</a:t>
            </a:fld>
            <a:endParaRPr lang="es-ES"/>
          </a:p>
        </p:txBody>
      </p:sp>
      <p:sp>
        <p:nvSpPr>
          <p:cNvPr id="3" name="2 CuadroTexto"/>
          <p:cNvSpPr txBox="1"/>
          <p:nvPr/>
        </p:nvSpPr>
        <p:spPr>
          <a:xfrm>
            <a:off x="357158" y="571480"/>
            <a:ext cx="8643967" cy="5632311"/>
          </a:xfrm>
          <a:prstGeom prst="rect">
            <a:avLst/>
          </a:prstGeom>
          <a:blipFill>
            <a:blip r:embed="rId2"/>
            <a:tile tx="0" ty="0" sx="100000" sy="100000" flip="none" algn="tl"/>
          </a:blipFill>
        </p:spPr>
        <p:txBody>
          <a:bodyPr wrap="square">
            <a:spAutoFit/>
          </a:bodyPr>
          <a:lstStyle/>
          <a:p>
            <a:pPr algn="ctr" fontAlgn="auto">
              <a:spcBef>
                <a:spcPts val="0"/>
              </a:spcBef>
              <a:spcAft>
                <a:spcPts val="0"/>
              </a:spcAft>
              <a:defRPr/>
            </a:pPr>
            <a:r>
              <a:rPr lang="es-GT" sz="2800" b="1" i="1" u="sng" dirty="0">
                <a:solidFill>
                  <a:srgbClr val="C00000"/>
                </a:solidFill>
                <a:latin typeface="+mn-lt"/>
                <a:cs typeface="+mn-cs"/>
              </a:rPr>
              <a:t>DECRETO</a:t>
            </a:r>
          </a:p>
          <a:p>
            <a:pPr marL="342900" indent="-342900" fontAlgn="auto">
              <a:spcBef>
                <a:spcPts val="0"/>
              </a:spcBef>
              <a:spcAft>
                <a:spcPts val="0"/>
              </a:spcAft>
              <a:buFontTx/>
              <a:buAutoNum type="arabicPeriod"/>
              <a:defRPr/>
            </a:pPr>
            <a:r>
              <a:rPr lang="es-GT" sz="3200" b="1" dirty="0">
                <a:solidFill>
                  <a:srgbClr val="003300"/>
                </a:solidFill>
                <a:latin typeface="+mn-lt"/>
                <a:cs typeface="+mn-cs"/>
              </a:rPr>
              <a:t>Definición</a:t>
            </a:r>
          </a:p>
          <a:p>
            <a:pPr marL="914400" lvl="1" indent="-457200">
              <a:buFont typeface="Wingdings" pitchFamily="2" charset="2"/>
              <a:buChar char="§"/>
              <a:defRPr/>
            </a:pPr>
            <a:r>
              <a:rPr lang="es-GT" sz="2800" b="1" dirty="0">
                <a:solidFill>
                  <a:srgbClr val="002060"/>
                </a:solidFill>
                <a:latin typeface="+mn-lt"/>
                <a:cs typeface="+mn-cs"/>
              </a:rPr>
              <a:t>Resolución, mandato, decisión de una autoridad sobre un asunto negocio o materia de su competencia</a:t>
            </a:r>
            <a:r>
              <a:rPr lang="es-GT" sz="2800" dirty="0">
                <a:solidFill>
                  <a:srgbClr val="000099"/>
                </a:solidFill>
                <a:latin typeface="+mn-lt"/>
                <a:cs typeface="+mn-cs"/>
              </a:rPr>
              <a:t>.</a:t>
            </a:r>
          </a:p>
          <a:p>
            <a:pPr marL="914400" lvl="1" indent="-457200">
              <a:buFont typeface="Wingdings" pitchFamily="2" charset="2"/>
              <a:buChar char="§"/>
              <a:defRPr/>
            </a:pPr>
            <a:r>
              <a:rPr lang="es-GT" sz="2800" b="1" dirty="0">
                <a:solidFill>
                  <a:srgbClr val="C00000"/>
                </a:solidFill>
                <a:latin typeface="+mn-lt"/>
                <a:cs typeface="+mn-cs"/>
              </a:rPr>
              <a:t>Resolución del Poder Ejecutivo que va firmada por el Presidente de la República, con el refrendo de un ministro, generalmente y del ramo a la resolución se refiere, requisito sin el cual carece de validez</a:t>
            </a:r>
            <a:r>
              <a:rPr lang="es-GT" sz="2800" dirty="0">
                <a:solidFill>
                  <a:srgbClr val="000099"/>
                </a:solidFill>
                <a:latin typeface="+mn-lt"/>
                <a:cs typeface="+mn-cs"/>
              </a:rPr>
              <a:t>.</a:t>
            </a:r>
          </a:p>
          <a:p>
            <a:pPr marL="914400" lvl="1" indent="-457200">
              <a:buFont typeface="Wingdings" pitchFamily="2" charset="2"/>
              <a:buChar char="§"/>
              <a:defRPr/>
            </a:pPr>
            <a:r>
              <a:rPr lang="es-GT" sz="2800" b="1" dirty="0">
                <a:solidFill>
                  <a:srgbClr val="000099"/>
                </a:solidFill>
                <a:latin typeface="+mn-lt"/>
                <a:cs typeface="+mn-cs"/>
              </a:rPr>
              <a:t>La denominación de decreto queda reservada para las resoluciones administrativas.</a:t>
            </a:r>
          </a:p>
          <a:p>
            <a:pPr marL="342900" indent="-342900" fontAlgn="auto">
              <a:spcBef>
                <a:spcPts val="0"/>
              </a:spcBef>
              <a:spcAft>
                <a:spcPts val="0"/>
              </a:spcAft>
              <a:defRPr/>
            </a:pPr>
            <a:endParaRPr lang="es-GT" sz="2000" dirty="0">
              <a:latin typeface="+mn-lt"/>
              <a:cs typeface="+mn-cs"/>
            </a:endParaRPr>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additive="base">
                                        <p:cTn id="2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pPr>
              <a:defRPr/>
            </a:pPr>
            <a:fld id="{AD5A8FB4-08D4-4B18-A43E-9A92DEF1D9CB}" type="slidenum">
              <a:rPr lang="es-ES"/>
              <a:pPr>
                <a:defRPr/>
              </a:pPr>
              <a:t>12</a:t>
            </a:fld>
            <a:endParaRPr lang="es-ES"/>
          </a:p>
        </p:txBody>
      </p:sp>
      <p:sp>
        <p:nvSpPr>
          <p:cNvPr id="3" name="2 CuadroTexto"/>
          <p:cNvSpPr txBox="1"/>
          <p:nvPr/>
        </p:nvSpPr>
        <p:spPr>
          <a:xfrm>
            <a:off x="357158" y="571480"/>
            <a:ext cx="8643967" cy="5755422"/>
          </a:xfrm>
          <a:prstGeom prst="rect">
            <a:avLst/>
          </a:prstGeom>
          <a:noFill/>
        </p:spPr>
        <p:txBody>
          <a:bodyPr wrap="square">
            <a:spAutoFit/>
          </a:bodyPr>
          <a:lstStyle/>
          <a:p>
            <a:pPr algn="ctr" fontAlgn="auto">
              <a:spcBef>
                <a:spcPts val="0"/>
              </a:spcBef>
              <a:spcAft>
                <a:spcPts val="0"/>
              </a:spcAft>
              <a:defRPr/>
            </a:pPr>
            <a:r>
              <a:rPr lang="es-GT" sz="2800" b="1" i="1" u="sng" dirty="0">
                <a:solidFill>
                  <a:srgbClr val="C00000"/>
                </a:solidFill>
                <a:latin typeface="+mn-lt"/>
                <a:cs typeface="+mn-cs"/>
              </a:rPr>
              <a:t>DECRETO</a:t>
            </a:r>
          </a:p>
          <a:p>
            <a:pPr marL="342900" indent="-342900" fontAlgn="auto">
              <a:spcBef>
                <a:spcPts val="0"/>
              </a:spcBef>
              <a:spcAft>
                <a:spcPts val="0"/>
              </a:spcAft>
              <a:defRPr/>
            </a:pPr>
            <a:endParaRPr lang="es-GT" sz="2000" dirty="0">
              <a:latin typeface="+mn-lt"/>
              <a:cs typeface="+mn-cs"/>
            </a:endParaRPr>
          </a:p>
          <a:p>
            <a:pPr marL="342900" indent="-342900" fontAlgn="auto">
              <a:spcBef>
                <a:spcPts val="0"/>
              </a:spcBef>
              <a:spcAft>
                <a:spcPts val="0"/>
              </a:spcAft>
              <a:defRPr/>
            </a:pPr>
            <a:r>
              <a:rPr lang="es-GT" sz="2000" b="1" dirty="0">
                <a:latin typeface="+mn-lt"/>
                <a:cs typeface="+mn-cs"/>
              </a:rPr>
              <a:t>2</a:t>
            </a:r>
            <a:r>
              <a:rPr lang="es-GT" sz="3200" b="1" dirty="0">
                <a:latin typeface="+mn-lt"/>
                <a:cs typeface="+mn-cs"/>
              </a:rPr>
              <a:t>. Partes o elementos; </a:t>
            </a:r>
          </a:p>
          <a:p>
            <a:pPr marL="800100" lvl="1" indent="-342900">
              <a:buFont typeface="+mj-lt"/>
              <a:buAutoNum type="alphaLcParenR"/>
              <a:defRPr/>
            </a:pPr>
            <a:r>
              <a:rPr lang="es-GT" sz="3200" b="1" u="sng" dirty="0">
                <a:solidFill>
                  <a:srgbClr val="C00000"/>
                </a:solidFill>
                <a:effectLst>
                  <a:outerShdw blurRad="38100" dist="38100" dir="2700000" algn="tl">
                    <a:srgbClr val="000000">
                      <a:alpha val="43137"/>
                    </a:srgbClr>
                  </a:outerShdw>
                </a:effectLst>
                <a:latin typeface="+mn-lt"/>
                <a:cs typeface="+mn-cs"/>
              </a:rPr>
              <a:t>Parte enunciada </a:t>
            </a:r>
            <a:r>
              <a:rPr lang="es-GT" sz="3200" dirty="0">
                <a:latin typeface="+mn-lt"/>
                <a:cs typeface="+mn-cs"/>
              </a:rPr>
              <a:t>indica los antecedentes del asunto de que se trata, es decir las razones que hubo para emitirlo.</a:t>
            </a:r>
          </a:p>
          <a:p>
            <a:pPr marL="800100" lvl="1" indent="-342900">
              <a:buFont typeface="+mj-lt"/>
              <a:buAutoNum type="alphaLcParenR"/>
              <a:defRPr/>
            </a:pPr>
            <a:r>
              <a:rPr lang="es-GT" sz="3200" b="1" u="sng" dirty="0">
                <a:solidFill>
                  <a:srgbClr val="C00000"/>
                </a:solidFill>
                <a:effectLst>
                  <a:outerShdw blurRad="38100" dist="38100" dir="2700000" algn="tl">
                    <a:srgbClr val="000000">
                      <a:alpha val="43137"/>
                    </a:srgbClr>
                  </a:outerShdw>
                </a:effectLst>
                <a:latin typeface="+mn-lt"/>
                <a:cs typeface="+mn-cs"/>
              </a:rPr>
              <a:t>Parte considerativa </a:t>
            </a:r>
            <a:r>
              <a:rPr lang="es-GT" sz="3200" dirty="0">
                <a:latin typeface="+mn-lt"/>
                <a:cs typeface="+mn-cs"/>
              </a:rPr>
              <a:t>donde se explica los fundamentos o antecedentes legales, así como la necesidad que hay de su emisión, en beneficio del conglomerado social.</a:t>
            </a:r>
          </a:p>
          <a:p>
            <a:pPr marL="800100" lvl="1" indent="-342900">
              <a:buFont typeface="+mj-lt"/>
              <a:buAutoNum type="alphaLcParenR"/>
              <a:defRPr/>
            </a:pPr>
            <a:r>
              <a:rPr lang="es-GT" sz="3200" b="1" u="sng" dirty="0">
                <a:solidFill>
                  <a:srgbClr val="C00000"/>
                </a:solidFill>
                <a:effectLst>
                  <a:outerShdw blurRad="38100" dist="38100" dir="2700000" algn="tl">
                    <a:srgbClr val="000000">
                      <a:alpha val="43137"/>
                    </a:srgbClr>
                  </a:outerShdw>
                </a:effectLst>
                <a:latin typeface="+mn-lt"/>
                <a:cs typeface="+mn-cs"/>
              </a:rPr>
              <a:t>Parte resolutiva </a:t>
            </a:r>
            <a:r>
              <a:rPr lang="es-GT" sz="3200" dirty="0">
                <a:latin typeface="+mn-lt"/>
                <a:cs typeface="+mn-cs"/>
              </a:rPr>
              <a:t>es la que indica lo que se ordena y se redacta por artículos.</a:t>
            </a:r>
            <a:endParaRPr lang="es-GT" sz="2800" b="1" dirty="0">
              <a:latin typeface="+mn-lt"/>
              <a:cs typeface="+mn-cs"/>
            </a:endParaRPr>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pPr>
              <a:defRPr/>
            </a:pPr>
            <a:fld id="{AD5A8FB4-08D4-4B18-A43E-9A92DEF1D9CB}" type="slidenum">
              <a:rPr lang="es-ES"/>
              <a:pPr>
                <a:defRPr/>
              </a:pPr>
              <a:t>13</a:t>
            </a:fld>
            <a:endParaRPr lang="es-ES"/>
          </a:p>
        </p:txBody>
      </p:sp>
      <p:sp>
        <p:nvSpPr>
          <p:cNvPr id="3" name="2 CuadroTexto"/>
          <p:cNvSpPr txBox="1"/>
          <p:nvPr/>
        </p:nvSpPr>
        <p:spPr>
          <a:xfrm>
            <a:off x="357158" y="142852"/>
            <a:ext cx="8358245" cy="892552"/>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fontAlgn="auto">
              <a:spcBef>
                <a:spcPts val="0"/>
              </a:spcBef>
              <a:spcAft>
                <a:spcPts val="0"/>
              </a:spcAft>
              <a:defRPr/>
            </a:pPr>
            <a:r>
              <a:rPr lang="es-GT" sz="2800" b="1" i="1" u="sng" dirty="0">
                <a:solidFill>
                  <a:srgbClr val="C00000"/>
                </a:solidFill>
                <a:latin typeface="+mn-lt"/>
                <a:cs typeface="+mn-cs"/>
              </a:rPr>
              <a:t>DECRETO</a:t>
            </a:r>
          </a:p>
          <a:p>
            <a:pPr marL="342900" indent="-342900" fontAlgn="auto">
              <a:spcBef>
                <a:spcPts val="0"/>
              </a:spcBef>
              <a:spcAft>
                <a:spcPts val="0"/>
              </a:spcAft>
              <a:defRPr/>
            </a:pPr>
            <a:r>
              <a:rPr lang="es-GT" sz="2400" b="1" dirty="0" smtClean="0">
                <a:solidFill>
                  <a:srgbClr val="0070C0"/>
                </a:solidFill>
                <a:effectLst>
                  <a:outerShdw blurRad="38100" dist="38100" dir="2700000" algn="tl">
                    <a:srgbClr val="000000">
                      <a:alpha val="43137"/>
                    </a:srgbClr>
                  </a:outerShdw>
                </a:effectLst>
                <a:latin typeface="Aharoni" pitchFamily="2" charset="-79"/>
                <a:cs typeface="Aharoni" pitchFamily="2" charset="-79"/>
              </a:rPr>
              <a:t>3. CARACTERISTICAS</a:t>
            </a:r>
            <a:endParaRPr lang="es-GT" sz="2800" b="1" dirty="0">
              <a:latin typeface="+mn-lt"/>
              <a:cs typeface="+mn-cs"/>
            </a:endParaRPr>
          </a:p>
        </p:txBody>
      </p:sp>
      <p:sp>
        <p:nvSpPr>
          <p:cNvPr id="5" name="4 CuadroTexto"/>
          <p:cNvSpPr txBox="1"/>
          <p:nvPr/>
        </p:nvSpPr>
        <p:spPr>
          <a:xfrm>
            <a:off x="285720" y="1214422"/>
            <a:ext cx="8643998" cy="5770811"/>
          </a:xfrm>
          <a:prstGeom prst="rect">
            <a:avLst/>
          </a:prstGeom>
          <a:noFill/>
        </p:spPr>
        <p:txBody>
          <a:bodyPr wrap="square" rtlCol="0">
            <a:spAutoFit/>
          </a:bodyPr>
          <a:lstStyle/>
          <a:p>
            <a:pPr marL="342900" indent="-342900">
              <a:lnSpc>
                <a:spcPct val="150000"/>
              </a:lnSpc>
              <a:buFont typeface="+mj-lt"/>
              <a:buAutoNum type="arabicPeriod"/>
            </a:pPr>
            <a:r>
              <a:rPr lang="es-GT" dirty="0" smtClean="0">
                <a:latin typeface="Aharoni" pitchFamily="2" charset="-79"/>
                <a:cs typeface="Aharoni" pitchFamily="2" charset="-79"/>
              </a:rPr>
              <a:t>Están    subordinados  a la  Constitución  y  a las Leyes  y  no pueden  contener  disposiciones  contrarias    a  las  mismas.</a:t>
            </a:r>
          </a:p>
          <a:p>
            <a:pPr marL="342900" indent="-342900">
              <a:lnSpc>
                <a:spcPct val="150000"/>
              </a:lnSpc>
              <a:buFont typeface="+mj-lt"/>
              <a:buAutoNum type="arabicPeriod"/>
            </a:pPr>
            <a:endParaRPr lang="es-GT" dirty="0" smtClean="0">
              <a:latin typeface="Aharoni" pitchFamily="2" charset="-79"/>
              <a:cs typeface="Aharoni" pitchFamily="2" charset="-79"/>
            </a:endParaRPr>
          </a:p>
          <a:p>
            <a:pPr marL="342900" indent="-342900">
              <a:buFont typeface="+mj-lt"/>
              <a:buAutoNum type="arabicPeriod"/>
            </a:pPr>
            <a:r>
              <a:rPr lang="es-GT" dirty="0" smtClean="0">
                <a:solidFill>
                  <a:srgbClr val="FF0000"/>
                </a:solidFill>
                <a:effectLst>
                  <a:outerShdw blurRad="38100" dist="38100" dir="2700000" algn="tl">
                    <a:srgbClr val="000000">
                      <a:alpha val="43137"/>
                    </a:srgbClr>
                  </a:outerShdw>
                </a:effectLst>
                <a:latin typeface="Aharoni" pitchFamily="2" charset="-79"/>
                <a:cs typeface="Aharoni" pitchFamily="2" charset="-79"/>
              </a:rPr>
              <a:t>Ocupan  el  máximo  lugar  en la  jerarquía  normativa  interna  de las  disposiciones  administrativas por  encima de las ordenes  de  Comisiones    </a:t>
            </a:r>
            <a:r>
              <a:rPr lang="es-GT" dirty="0" smtClean="0">
                <a:latin typeface="Aharoni" pitchFamily="2" charset="-79"/>
                <a:cs typeface="Aharoni" pitchFamily="2" charset="-79"/>
              </a:rPr>
              <a:t>delegadas  del Gobierno,  las  Órdenes  ministeriales  y  las   disposiciones   de  las  demás  autoridades y  órganos  inferiores.</a:t>
            </a:r>
          </a:p>
          <a:p>
            <a:pPr marL="342900" indent="-342900">
              <a:buFont typeface="+mj-lt"/>
              <a:buAutoNum type="arabicPeriod"/>
            </a:pPr>
            <a:endParaRPr lang="es-GT" dirty="0" smtClean="0">
              <a:latin typeface="Aharoni" pitchFamily="2" charset="-79"/>
              <a:cs typeface="Aharoni" pitchFamily="2" charset="-79"/>
            </a:endParaRPr>
          </a:p>
          <a:p>
            <a:pPr marL="342900" indent="-342900">
              <a:buFont typeface="+mj-lt"/>
              <a:buAutoNum type="arabicPeriod"/>
            </a:pPr>
            <a:endParaRPr lang="es-GT" dirty="0" smtClean="0">
              <a:latin typeface="Aharoni" pitchFamily="2" charset="-79"/>
              <a:cs typeface="Aharoni" pitchFamily="2" charset="-79"/>
            </a:endParaRPr>
          </a:p>
          <a:p>
            <a:pPr marL="342900" indent="-342900">
              <a:lnSpc>
                <a:spcPct val="150000"/>
              </a:lnSpc>
              <a:buFont typeface="+mj-lt"/>
              <a:buAutoNum type="arabicPeriod"/>
            </a:pPr>
            <a:r>
              <a:rPr lang="es-GT" dirty="0" smtClean="0">
                <a:solidFill>
                  <a:srgbClr val="000099"/>
                </a:solidFill>
                <a:latin typeface="Aharoni" pitchFamily="2" charset="-79"/>
                <a:cs typeface="Aharoni" pitchFamily="2" charset="-79"/>
              </a:rPr>
              <a:t>Pueden ser  emitidos  por  el  poder  Legislativo  o Ejecutivo  y  cuando  uno  de  ellos emite  un  </a:t>
            </a:r>
            <a:r>
              <a:rPr lang="es-GT" b="1" dirty="0" smtClean="0">
                <a:solidFill>
                  <a:srgbClr val="C00000"/>
                </a:solidFill>
                <a:effectLst>
                  <a:outerShdw blurRad="38100" dist="38100" dir="2700000" algn="tl">
                    <a:srgbClr val="000000">
                      <a:alpha val="43137"/>
                    </a:srgbClr>
                  </a:outerShdw>
                </a:effectLst>
                <a:latin typeface="Aharoni" pitchFamily="2" charset="-79"/>
                <a:cs typeface="Aharoni" pitchFamily="2" charset="-79"/>
              </a:rPr>
              <a:t> </a:t>
            </a:r>
            <a:r>
              <a:rPr lang="es-GT" b="1" dirty="0" smtClean="0">
                <a:solidFill>
                  <a:srgbClr val="000099"/>
                </a:solidFill>
                <a:effectLst>
                  <a:outerShdw blurRad="38100" dist="38100" dir="2700000" algn="tl">
                    <a:srgbClr val="000000">
                      <a:alpha val="43137"/>
                    </a:srgbClr>
                  </a:outerShdw>
                </a:effectLst>
                <a:latin typeface="Aharoni" pitchFamily="2" charset="-79"/>
                <a:cs typeface="Aharoni" pitchFamily="2" charset="-79"/>
              </a:rPr>
              <a:t>DECRETO    debe someterlo a  la aprobación  del  otro</a:t>
            </a:r>
            <a:r>
              <a:rPr lang="es-GT" dirty="0" smtClean="0">
                <a:solidFill>
                  <a:srgbClr val="000099"/>
                </a:solidFill>
                <a:latin typeface="Aharoni" pitchFamily="2" charset="-79"/>
                <a:cs typeface="Aharoni" pitchFamily="2" charset="-79"/>
              </a:rPr>
              <a:t>,  </a:t>
            </a:r>
            <a:r>
              <a:rPr lang="es-GT" b="1" u="sng" dirty="0" smtClean="0">
                <a:effectLst>
                  <a:outerShdw blurRad="38100" dist="38100" dir="2700000" algn="tl">
                    <a:srgbClr val="000000">
                      <a:alpha val="43137"/>
                    </a:srgbClr>
                  </a:outerShdw>
                </a:effectLst>
                <a:latin typeface="Aharoni" pitchFamily="2" charset="-79"/>
                <a:cs typeface="Aharoni" pitchFamily="2" charset="-79"/>
              </a:rPr>
              <a:t>es  decir</a:t>
            </a:r>
          </a:p>
          <a:p>
            <a:pPr marL="800100" lvl="1" indent="-342900">
              <a:lnSpc>
                <a:spcPct val="150000"/>
              </a:lnSpc>
              <a:buFont typeface="Wingdings" pitchFamily="2" charset="2"/>
              <a:buChar char="Ø"/>
            </a:pPr>
            <a:r>
              <a:rPr lang="es-GT" b="1" u="sng" dirty="0" smtClean="0">
                <a:solidFill>
                  <a:srgbClr val="C00000"/>
                </a:solidFill>
                <a:effectLst>
                  <a:outerShdw blurRad="38100" dist="38100" dir="2700000" algn="tl">
                    <a:srgbClr val="000000">
                      <a:alpha val="43137"/>
                    </a:srgbClr>
                  </a:outerShdw>
                </a:effectLst>
                <a:latin typeface="Aharoni" pitchFamily="2" charset="-79"/>
                <a:cs typeface="Aharoni" pitchFamily="2" charset="-79"/>
              </a:rPr>
              <a:t> que,  si el Legislativo  emite  un DECRETO,  el   poder  Ejecutivo  debe  aprobarlo, </a:t>
            </a:r>
          </a:p>
          <a:p>
            <a:pPr marL="800100" lvl="1" indent="-342900">
              <a:lnSpc>
                <a:spcPct val="150000"/>
              </a:lnSpc>
              <a:buFont typeface="Wingdings" pitchFamily="2" charset="2"/>
              <a:buChar char="Ø"/>
            </a:pPr>
            <a:r>
              <a:rPr lang="es-GT" u="sng" dirty="0" smtClean="0">
                <a:solidFill>
                  <a:srgbClr val="000099"/>
                </a:solidFill>
                <a:effectLst>
                  <a:outerShdw blurRad="38100" dist="38100" dir="2700000" algn="tl">
                    <a:srgbClr val="000000">
                      <a:alpha val="43137"/>
                    </a:srgbClr>
                  </a:outerShdw>
                </a:effectLst>
                <a:latin typeface="Aharoni" pitchFamily="2" charset="-79"/>
                <a:cs typeface="Aharoni" pitchFamily="2" charset="-79"/>
              </a:rPr>
              <a:t> o  en caso  contrario,  lo  vetará,  lo que  indica  que no lo aprueb</a:t>
            </a:r>
            <a:r>
              <a:rPr lang="es-GT" dirty="0" smtClean="0">
                <a:solidFill>
                  <a:srgbClr val="000099"/>
                </a:solidFill>
                <a:latin typeface="Aharoni" pitchFamily="2" charset="-79"/>
                <a:cs typeface="Aharoni" pitchFamily="2" charset="-79"/>
              </a:rPr>
              <a:t>a.</a:t>
            </a:r>
          </a:p>
          <a:p>
            <a:pPr marL="342900" indent="-342900">
              <a:buFont typeface="+mj-lt"/>
              <a:buAutoNum type="arabicPeriod"/>
            </a:pPr>
            <a:endParaRPr lang="es-GT" dirty="0"/>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pPr>
              <a:defRPr/>
            </a:pPr>
            <a:fld id="{AD5A8FB4-08D4-4B18-A43E-9A92DEF1D9CB}" type="slidenum">
              <a:rPr lang="es-ES"/>
              <a:pPr>
                <a:defRPr/>
              </a:pPr>
              <a:t>14</a:t>
            </a:fld>
            <a:endParaRPr lang="es-ES"/>
          </a:p>
        </p:txBody>
      </p:sp>
      <p:sp>
        <p:nvSpPr>
          <p:cNvPr id="3" name="2 CuadroTexto"/>
          <p:cNvSpPr txBox="1"/>
          <p:nvPr/>
        </p:nvSpPr>
        <p:spPr>
          <a:xfrm>
            <a:off x="357158" y="142852"/>
            <a:ext cx="8358245" cy="892552"/>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fontAlgn="auto">
              <a:spcBef>
                <a:spcPts val="0"/>
              </a:spcBef>
              <a:spcAft>
                <a:spcPts val="0"/>
              </a:spcAft>
              <a:defRPr/>
            </a:pPr>
            <a:r>
              <a:rPr lang="es-GT" sz="2800" b="1" i="1" u="sng" dirty="0">
                <a:solidFill>
                  <a:srgbClr val="C00000"/>
                </a:solidFill>
                <a:latin typeface="+mn-lt"/>
                <a:cs typeface="+mn-cs"/>
              </a:rPr>
              <a:t>DECRETO</a:t>
            </a:r>
          </a:p>
          <a:p>
            <a:pPr marL="342900" indent="-342900" fontAlgn="auto">
              <a:spcBef>
                <a:spcPts val="0"/>
              </a:spcBef>
              <a:spcAft>
                <a:spcPts val="0"/>
              </a:spcAft>
              <a:defRPr/>
            </a:pPr>
            <a:r>
              <a:rPr lang="es-GT" sz="2400" b="1" dirty="0" smtClean="0">
                <a:solidFill>
                  <a:srgbClr val="0070C0"/>
                </a:solidFill>
                <a:effectLst>
                  <a:outerShdw blurRad="38100" dist="38100" dir="2700000" algn="tl">
                    <a:srgbClr val="000000">
                      <a:alpha val="43137"/>
                    </a:srgbClr>
                  </a:outerShdw>
                </a:effectLst>
                <a:latin typeface="Aharoni" pitchFamily="2" charset="-79"/>
                <a:cs typeface="Aharoni" pitchFamily="2" charset="-79"/>
              </a:rPr>
              <a:t>3. CARACTERISTICAS</a:t>
            </a:r>
            <a:endParaRPr lang="es-GT" sz="2800" b="1" dirty="0">
              <a:latin typeface="+mn-lt"/>
              <a:cs typeface="+mn-cs"/>
            </a:endParaRPr>
          </a:p>
        </p:txBody>
      </p:sp>
      <p:sp>
        <p:nvSpPr>
          <p:cNvPr id="5" name="4 CuadroTexto"/>
          <p:cNvSpPr txBox="1"/>
          <p:nvPr/>
        </p:nvSpPr>
        <p:spPr>
          <a:xfrm>
            <a:off x="285720" y="1214422"/>
            <a:ext cx="8643998" cy="5539978"/>
          </a:xfrm>
          <a:prstGeom prst="rect">
            <a:avLst/>
          </a:prstGeom>
          <a:noFill/>
        </p:spPr>
        <p:txBody>
          <a:bodyPr wrap="square" rtlCol="0">
            <a:spAutoFit/>
          </a:bodyPr>
          <a:lstStyle/>
          <a:p>
            <a:pPr marL="342900" indent="-342900" algn="just">
              <a:lnSpc>
                <a:spcPct val="150000"/>
              </a:lnSpc>
              <a:buFont typeface="+mj-lt"/>
              <a:buAutoNum type="arabicPeriod" startAt="4"/>
            </a:pPr>
            <a:r>
              <a:rPr lang="es-GT" sz="2000" dirty="0" smtClean="0">
                <a:solidFill>
                  <a:srgbClr val="000099"/>
                </a:solidFill>
                <a:latin typeface="Aharoni" pitchFamily="2" charset="-79"/>
                <a:cs typeface="Aharoni" pitchFamily="2" charset="-79"/>
              </a:rPr>
              <a:t>Un  DECRETO EJECUTIVO:  se  emite por  el  Presidente   Constitucional de  la  República  en Consejo  de  Ministros,  firmándolo  él  y  el  gabinete  en pleno .</a:t>
            </a:r>
          </a:p>
          <a:p>
            <a:pPr marL="342900" indent="-342900" algn="just">
              <a:lnSpc>
                <a:spcPct val="150000"/>
              </a:lnSpc>
              <a:buFont typeface="+mj-lt"/>
              <a:buAutoNum type="arabicPeriod" startAt="4"/>
            </a:pPr>
            <a:r>
              <a:rPr lang="es-GT" sz="2000" dirty="0" smtClean="0">
                <a:latin typeface="Aharoni" pitchFamily="2" charset="-79"/>
                <a:cs typeface="Aharoni" pitchFamily="2" charset="-79"/>
              </a:rPr>
              <a:t>Los  DECRETOS  se  enumeran del  número  “uno” en adelante,  y   se  le  agrega  el año  calendario   al  que  corresponde,  separado por  un guión</a:t>
            </a:r>
            <a:r>
              <a:rPr lang="es-GT" sz="2000" dirty="0" smtClean="0">
                <a:solidFill>
                  <a:srgbClr val="000099"/>
                </a:solidFill>
                <a:latin typeface="Aharoni" pitchFamily="2" charset="-79"/>
                <a:cs typeface="Aharoni" pitchFamily="2" charset="-79"/>
              </a:rPr>
              <a:t>,</a:t>
            </a:r>
          </a:p>
          <a:p>
            <a:pPr marL="342900" indent="-342900" algn="just">
              <a:lnSpc>
                <a:spcPct val="150000"/>
              </a:lnSpc>
              <a:buFont typeface="+mj-lt"/>
              <a:buAutoNum type="arabicPeriod" startAt="4"/>
            </a:pPr>
            <a:r>
              <a:rPr lang="es-GT" sz="2000" dirty="0" smtClean="0">
                <a:solidFill>
                  <a:srgbClr val="FF0000"/>
                </a:solidFill>
                <a:latin typeface="Aharoni" pitchFamily="2" charset="-79"/>
                <a:cs typeface="Aharoni" pitchFamily="2" charset="-79"/>
              </a:rPr>
              <a:t>Cuando se  decretan por  un MINISTERIO,  se  agregan antes  del  número   correlativo  las  iníciales  del   mismo.</a:t>
            </a:r>
          </a:p>
          <a:p>
            <a:pPr marL="342900" indent="-342900" algn="just">
              <a:lnSpc>
                <a:spcPct val="150000"/>
              </a:lnSpc>
              <a:buFont typeface="+mj-lt"/>
              <a:buAutoNum type="arabicPeriod" startAt="4"/>
            </a:pPr>
            <a:r>
              <a:rPr lang="es-GT" sz="2000" dirty="0" smtClean="0">
                <a:solidFill>
                  <a:srgbClr val="000099"/>
                </a:solidFill>
                <a:latin typeface="Aharoni" pitchFamily="2" charset="-79"/>
                <a:cs typeface="Aharoni" pitchFamily="2" charset="-79"/>
              </a:rPr>
              <a:t>La  publicación  es la  base  de   obligatoriedad  del  Decreto  o  Acuerdo  y  GENERA  CERTEZA   Y  SEGURIDAD  JURIDICA.</a:t>
            </a:r>
          </a:p>
          <a:p>
            <a:pPr marL="342900" indent="-342900" algn="just">
              <a:lnSpc>
                <a:spcPct val="150000"/>
              </a:lnSpc>
              <a:buFont typeface="+mj-lt"/>
              <a:buAutoNum type="arabicPeriod" startAt="4"/>
            </a:pPr>
            <a:endParaRPr lang="es-GT" dirty="0" smtClean="0">
              <a:solidFill>
                <a:srgbClr val="000099"/>
              </a:solidFill>
              <a:latin typeface="Aharoni" pitchFamily="2" charset="-79"/>
              <a:cs typeface="Aharoni" pitchFamily="2" charset="-79"/>
            </a:endParaRPr>
          </a:p>
          <a:p>
            <a:pPr marL="342900" indent="-342900" algn="just">
              <a:lnSpc>
                <a:spcPct val="150000"/>
              </a:lnSpc>
              <a:buFont typeface="+mj-lt"/>
              <a:buAutoNum type="arabicPeriod" startAt="4"/>
            </a:pPr>
            <a:endParaRPr lang="es-GT" dirty="0"/>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pPr>
              <a:defRPr/>
            </a:pPr>
            <a:fld id="{AD5A8FB4-08D4-4B18-A43E-9A92DEF1D9CB}" type="slidenum">
              <a:rPr lang="es-ES"/>
              <a:pPr>
                <a:defRPr/>
              </a:pPr>
              <a:t>15</a:t>
            </a:fld>
            <a:endParaRPr lang="es-ES"/>
          </a:p>
        </p:txBody>
      </p:sp>
      <p:sp>
        <p:nvSpPr>
          <p:cNvPr id="3" name="2 CuadroTexto"/>
          <p:cNvSpPr txBox="1"/>
          <p:nvPr/>
        </p:nvSpPr>
        <p:spPr>
          <a:xfrm>
            <a:off x="357158" y="142852"/>
            <a:ext cx="8358245" cy="523220"/>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fontAlgn="auto">
              <a:spcBef>
                <a:spcPts val="0"/>
              </a:spcBef>
              <a:spcAft>
                <a:spcPts val="0"/>
              </a:spcAft>
              <a:defRPr/>
            </a:pPr>
            <a:r>
              <a:rPr lang="es-GT" sz="2800" b="1" i="1" u="sng" dirty="0" smtClean="0">
                <a:solidFill>
                  <a:srgbClr val="C00000"/>
                </a:solidFill>
                <a:latin typeface="+mn-lt"/>
                <a:cs typeface="+mn-cs"/>
              </a:rPr>
              <a:t>4.  CLASES O  TIPOS  DE  DECRETO</a:t>
            </a:r>
            <a:endParaRPr lang="es-GT" sz="2800" b="1" i="1" u="sng" dirty="0">
              <a:solidFill>
                <a:srgbClr val="C00000"/>
              </a:solidFill>
              <a:latin typeface="+mn-lt"/>
              <a:cs typeface="+mn-cs"/>
            </a:endParaRPr>
          </a:p>
        </p:txBody>
      </p:sp>
      <p:sp>
        <p:nvSpPr>
          <p:cNvPr id="5" name="4 CuadroTexto"/>
          <p:cNvSpPr txBox="1"/>
          <p:nvPr/>
        </p:nvSpPr>
        <p:spPr>
          <a:xfrm>
            <a:off x="285720" y="714356"/>
            <a:ext cx="8643998" cy="6370975"/>
          </a:xfrm>
          <a:prstGeom prst="rect">
            <a:avLst/>
          </a:prstGeom>
          <a:noFill/>
        </p:spPr>
        <p:txBody>
          <a:bodyPr wrap="square" rtlCol="0">
            <a:spAutoFit/>
          </a:bodyPr>
          <a:lstStyle/>
          <a:p>
            <a:pPr marL="342900" indent="-342900" algn="just">
              <a:buFont typeface="+mj-lt"/>
              <a:buAutoNum type="arabicPeriod"/>
            </a:pPr>
            <a:r>
              <a:rPr lang="es-GT" sz="2400" b="1" dirty="0" smtClean="0">
                <a:solidFill>
                  <a:srgbClr val="000099"/>
                </a:solidFill>
                <a:latin typeface="Aharoni" pitchFamily="2" charset="-79"/>
                <a:cs typeface="Aharoni" pitchFamily="2" charset="-79"/>
              </a:rPr>
              <a:t>DECRETO  LEY:</a:t>
            </a:r>
            <a:r>
              <a:rPr lang="es-GT" sz="2400" b="1" dirty="0" smtClean="0">
                <a:solidFill>
                  <a:srgbClr val="FF0000"/>
                </a:solidFill>
                <a:latin typeface="Aharoni" pitchFamily="2" charset="-79"/>
                <a:cs typeface="Aharoni" pitchFamily="2" charset="-79"/>
              </a:rPr>
              <a:t>  Disposición de carácter  Legislativo  o que  sin  ser  sometida  al  órgano  adecuado,  se promulga por  el poder ejecutivo.</a:t>
            </a:r>
            <a:endParaRPr lang="es-GT" sz="2400" b="1" dirty="0" smtClean="0">
              <a:solidFill>
                <a:srgbClr val="000099"/>
              </a:solidFill>
              <a:latin typeface="Aharoni" pitchFamily="2" charset="-79"/>
              <a:cs typeface="Aharoni" pitchFamily="2" charset="-79"/>
            </a:endParaRPr>
          </a:p>
          <a:p>
            <a:pPr marL="342900" indent="-342900" algn="just">
              <a:buFont typeface="+mj-lt"/>
              <a:buAutoNum type="arabicPeriod"/>
            </a:pPr>
            <a:endParaRPr lang="es-GT" sz="2400" b="1" dirty="0" smtClean="0">
              <a:solidFill>
                <a:srgbClr val="000099"/>
              </a:solidFill>
              <a:latin typeface="Aharoni" pitchFamily="2" charset="-79"/>
              <a:cs typeface="Aharoni" pitchFamily="2" charset="-79"/>
            </a:endParaRPr>
          </a:p>
          <a:p>
            <a:pPr marL="342900" indent="-342900" algn="just">
              <a:buFont typeface="+mj-lt"/>
              <a:buAutoNum type="arabicPeriod"/>
            </a:pPr>
            <a:endParaRPr lang="es-GT" sz="2400" b="1" dirty="0" smtClean="0">
              <a:solidFill>
                <a:srgbClr val="000099"/>
              </a:solidFill>
              <a:latin typeface="Aharoni" pitchFamily="2" charset="-79"/>
              <a:cs typeface="Aharoni" pitchFamily="2" charset="-79"/>
            </a:endParaRPr>
          </a:p>
          <a:p>
            <a:pPr marL="342900" indent="-342900" algn="just">
              <a:buFont typeface="+mj-lt"/>
              <a:buAutoNum type="arabicPeriod"/>
            </a:pPr>
            <a:r>
              <a:rPr lang="es-GT" sz="2400" b="1" dirty="0" smtClean="0">
                <a:solidFill>
                  <a:srgbClr val="000099"/>
                </a:solidFill>
                <a:latin typeface="Aharoni" pitchFamily="2" charset="-79"/>
                <a:cs typeface="Aharoni" pitchFamily="2" charset="-79"/>
              </a:rPr>
              <a:t>DECRETO  REGLAMENTARIO:  </a:t>
            </a:r>
            <a:r>
              <a:rPr lang="es-GT" sz="2400" b="1" dirty="0" smtClean="0">
                <a:solidFill>
                  <a:srgbClr val="FF0000"/>
                </a:solidFill>
                <a:latin typeface="Aharoni" pitchFamily="2" charset="-79"/>
                <a:cs typeface="Aharoni" pitchFamily="2" charset="-79"/>
              </a:rPr>
              <a:t>El que con firma  de un ministro o  secretario  de  Estado,  redactado por  el o por  sus  colaboradores y  la sanciona  el  Presidente,  regula con detalle  el </a:t>
            </a:r>
            <a:r>
              <a:rPr lang="es-GT" sz="2400" b="1" dirty="0" err="1" smtClean="0">
                <a:solidFill>
                  <a:srgbClr val="FF0000"/>
                </a:solidFill>
                <a:latin typeface="Aharoni" pitchFamily="2" charset="-79"/>
                <a:cs typeface="Aharoni" pitchFamily="2" charset="-79"/>
              </a:rPr>
              <a:t>regimén</a:t>
            </a:r>
            <a:r>
              <a:rPr lang="es-GT" sz="2400" b="1" dirty="0" smtClean="0">
                <a:solidFill>
                  <a:srgbClr val="FF0000"/>
                </a:solidFill>
                <a:latin typeface="Aharoni" pitchFamily="2" charset="-79"/>
                <a:cs typeface="Aharoni" pitchFamily="2" charset="-79"/>
              </a:rPr>
              <a:t>  que  sobre  una institución  se  ha  establecido.</a:t>
            </a:r>
            <a:endParaRPr lang="es-GT" sz="2400" b="1" dirty="0" smtClean="0">
              <a:solidFill>
                <a:srgbClr val="000099"/>
              </a:solidFill>
              <a:latin typeface="Aharoni" pitchFamily="2" charset="-79"/>
              <a:cs typeface="Aharoni" pitchFamily="2" charset="-79"/>
            </a:endParaRPr>
          </a:p>
          <a:p>
            <a:pPr marL="342900" indent="-342900" algn="just">
              <a:buFont typeface="+mj-lt"/>
              <a:buAutoNum type="arabicPeriod"/>
            </a:pPr>
            <a:endParaRPr lang="es-GT" sz="2400" b="1" dirty="0" smtClean="0">
              <a:solidFill>
                <a:srgbClr val="000099"/>
              </a:solidFill>
              <a:latin typeface="Aharoni" pitchFamily="2" charset="-79"/>
              <a:cs typeface="Aharoni" pitchFamily="2" charset="-79"/>
            </a:endParaRPr>
          </a:p>
          <a:p>
            <a:pPr marL="342900" indent="-342900" algn="just">
              <a:buFont typeface="+mj-lt"/>
              <a:buAutoNum type="arabicPeriod"/>
            </a:pPr>
            <a:r>
              <a:rPr lang="es-GT" sz="2400" b="1" dirty="0" smtClean="0">
                <a:solidFill>
                  <a:srgbClr val="000099"/>
                </a:solidFill>
                <a:latin typeface="Aharoni" pitchFamily="2" charset="-79"/>
                <a:cs typeface="Aharoni" pitchFamily="2" charset="-79"/>
              </a:rPr>
              <a:t>DECRETO  LEGISLATIVO: </a:t>
            </a:r>
            <a:r>
              <a:rPr lang="es-GT" sz="2400" b="1" dirty="0" smtClean="0">
                <a:solidFill>
                  <a:srgbClr val="FF0000"/>
                </a:solidFill>
                <a:latin typeface="Aharoni" pitchFamily="2" charset="-79"/>
                <a:cs typeface="Aharoni" pitchFamily="2" charset="-79"/>
              </a:rPr>
              <a:t> Este  ha de  ser  transmitido  internamente  por  el Gobierno  debiendo  ser publicado,  con su  respectiva  denominación  de  DECRETO  LEGISLATIVO, corresponde  al  Congreso de la República.</a:t>
            </a:r>
            <a:endParaRPr lang="es-GT" sz="2400" b="1" dirty="0" smtClean="0">
              <a:solidFill>
                <a:srgbClr val="000099"/>
              </a:solidFill>
              <a:latin typeface="Aharoni" pitchFamily="2" charset="-79"/>
              <a:cs typeface="Aharoni" pitchFamily="2" charset="-79"/>
            </a:endParaRPr>
          </a:p>
          <a:p>
            <a:pPr marL="342900" indent="-342900" algn="just">
              <a:buFont typeface="+mj-lt"/>
              <a:buAutoNum type="arabicPeriod"/>
            </a:pPr>
            <a:endParaRPr lang="es-GT" sz="2400" b="1" dirty="0">
              <a:solidFill>
                <a:srgbClr val="000099"/>
              </a:solidFill>
              <a:latin typeface="Aharoni" pitchFamily="2" charset="-79"/>
              <a:cs typeface="Aharoni" pitchFamily="2" charset="-79"/>
            </a:endParaRPr>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ubtítulo"/>
          <p:cNvSpPr>
            <a:spLocks noGrp="1"/>
          </p:cNvSpPr>
          <p:nvPr>
            <p:ph type="subTitle" idx="1"/>
          </p:nvPr>
        </p:nvSpPr>
        <p:spPr/>
        <p:style>
          <a:lnRef idx="1">
            <a:schemeClr val="accent3"/>
          </a:lnRef>
          <a:fillRef idx="2">
            <a:schemeClr val="accent3"/>
          </a:fillRef>
          <a:effectRef idx="1">
            <a:schemeClr val="accent3"/>
          </a:effectRef>
          <a:fontRef idx="minor">
            <a:schemeClr val="dk1"/>
          </a:fontRef>
        </p:style>
        <p:txBody>
          <a:bodyPr>
            <a:normAutofit fontScale="92500"/>
          </a:bodyPr>
          <a:lstStyle/>
          <a:p>
            <a:r>
              <a:rPr lang="es-GT" sz="3600" b="1" dirty="0" smtClean="0">
                <a:solidFill>
                  <a:srgbClr val="00B050"/>
                </a:solidFill>
                <a:effectLst>
                  <a:outerShdw blurRad="38100" dist="38100" dir="2700000" algn="tl">
                    <a:srgbClr val="000000">
                      <a:alpha val="43137"/>
                    </a:srgbClr>
                  </a:outerShdw>
                </a:effectLst>
              </a:rPr>
              <a:t>“La  mente es como una  sombrilla,  </a:t>
            </a:r>
          </a:p>
          <a:p>
            <a:r>
              <a:rPr lang="es-GT" sz="3600" b="1" dirty="0" smtClean="0">
                <a:solidFill>
                  <a:srgbClr val="00B050"/>
                </a:solidFill>
                <a:effectLst>
                  <a:outerShdw blurRad="38100" dist="38100" dir="2700000" algn="tl">
                    <a:srgbClr val="000000">
                      <a:alpha val="43137"/>
                    </a:srgbClr>
                  </a:outerShdw>
                </a:effectLst>
              </a:rPr>
              <a:t>solo  funciona   si  se     abre”</a:t>
            </a:r>
            <a:endParaRPr lang="es-GT" sz="3600" b="1" dirty="0">
              <a:solidFill>
                <a:srgbClr val="00B050"/>
              </a:solidFill>
              <a:effectLst>
                <a:outerShdw blurRad="38100" dist="38100" dir="2700000" algn="tl">
                  <a:srgbClr val="000000">
                    <a:alpha val="43137"/>
                  </a:srgbClr>
                </a:outerShdw>
              </a:effectLst>
            </a:endParaRPr>
          </a:p>
        </p:txBody>
      </p:sp>
      <p:sp>
        <p:nvSpPr>
          <p:cNvPr id="2" name="1 Marcador de número de diapositiva"/>
          <p:cNvSpPr>
            <a:spLocks noGrp="1"/>
          </p:cNvSpPr>
          <p:nvPr>
            <p:ph type="sldNum" sz="quarter" idx="12"/>
          </p:nvPr>
        </p:nvSpPr>
        <p:spPr/>
        <p:txBody>
          <a:bodyPr/>
          <a:lstStyle/>
          <a:p>
            <a:fld id="{DC842EB2-9FB1-4676-97DD-2D53A7B301FB}" type="slidenum">
              <a:rPr lang="es-ES" smtClean="0"/>
              <a:pPr/>
              <a:t>16</a:t>
            </a:fld>
            <a:endParaRPr lang="es-ES"/>
          </a:p>
        </p:txBody>
      </p:sp>
      <p:sp>
        <p:nvSpPr>
          <p:cNvPr id="3" name="2 Título"/>
          <p:cNvSpPr>
            <a:spLocks noGrp="1"/>
          </p:cNvSpPr>
          <p:nvPr>
            <p:ph type="ctrTitle"/>
          </p:nvPr>
        </p:nvSpPr>
        <p:spPr/>
        <p:txBody>
          <a:bodyPr/>
          <a:lstStyle/>
          <a:p>
            <a:r>
              <a:rPr lang="es-GT" dirty="0" smtClean="0"/>
              <a:t>GRACIAS  POR SU ATENCION</a:t>
            </a:r>
            <a:endParaRPr lang="es-GT"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2000"/>
                                        <p:tgtEl>
                                          <p:spTgt spid="4">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2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fade">
                                      <p:cBhvr>
                                        <p:cTn id="17" dur="2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GT" b="1" dirty="0" smtClean="0">
                <a:solidFill>
                  <a:srgbClr val="FF0000"/>
                </a:solidFill>
                <a:effectLst>
                  <a:outerShdw blurRad="38100" dist="38100" dir="2700000" algn="tl">
                    <a:srgbClr val="000000">
                      <a:alpha val="43137"/>
                    </a:srgbClr>
                  </a:outerShdw>
                </a:effectLst>
              </a:rPr>
              <a:t>Gráfica  de la Jerarquía de  la  Legislación  guatemalteca</a:t>
            </a:r>
            <a:r>
              <a:rPr lang="es-GT" dirty="0" smtClean="0"/>
              <a:t>:</a:t>
            </a:r>
            <a:endParaRPr lang="es-GT" dirty="0"/>
          </a:p>
        </p:txBody>
      </p:sp>
      <p:sp>
        <p:nvSpPr>
          <p:cNvPr id="3" name="2 Marcador de número de diapositiva"/>
          <p:cNvSpPr>
            <a:spLocks noGrp="1"/>
          </p:cNvSpPr>
          <p:nvPr>
            <p:ph type="sldNum" sz="quarter" idx="12"/>
          </p:nvPr>
        </p:nvSpPr>
        <p:spPr/>
        <p:txBody>
          <a:bodyPr/>
          <a:lstStyle/>
          <a:p>
            <a:fld id="{DC842EB2-9FB1-4676-97DD-2D53A7B301FB}" type="slidenum">
              <a:rPr lang="es-ES" smtClean="0"/>
              <a:pPr/>
              <a:t>2</a:t>
            </a:fld>
            <a:endParaRPr lang="es-ES"/>
          </a:p>
        </p:txBody>
      </p:sp>
      <p:graphicFrame>
        <p:nvGraphicFramePr>
          <p:cNvPr id="5" name="4 Marcador de contenido"/>
          <p:cNvGraphicFramePr>
            <a:graphicFrameLocks noGrp="1"/>
          </p:cNvGraphicFramePr>
          <p:nvPr>
            <p:ph sz="quarter" idx="1"/>
            <p:extLst>
              <p:ext uri="{D42A27DB-BD31-4B8C-83A1-F6EECF244321}">
                <p14:modId xmlns:p14="http://schemas.microsoft.com/office/powerpoint/2010/main" val="499951700"/>
              </p:ext>
            </p:extLst>
          </p:nvPr>
        </p:nvGraphicFramePr>
        <p:xfrm>
          <a:off x="914400" y="1447800"/>
          <a:ext cx="7772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graphicEl>
                                              <a:dgm id="{D9262499-94D2-4E16-8D98-97CEFD7D33ED}"/>
                                            </p:graphicEl>
                                          </p:spTgt>
                                        </p:tgtEl>
                                        <p:attrNameLst>
                                          <p:attrName>style.visibility</p:attrName>
                                        </p:attrNameLst>
                                      </p:cBhvr>
                                      <p:to>
                                        <p:strVal val="visible"/>
                                      </p:to>
                                    </p:set>
                                    <p:animEffect transition="in" filter="fade">
                                      <p:cBhvr>
                                        <p:cTn id="7" dur="2000"/>
                                        <p:tgtEl>
                                          <p:spTgt spid="5">
                                            <p:graphicEl>
                                              <a:dgm id="{D9262499-94D2-4E16-8D98-97CEFD7D33E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graphicEl>
                                              <a:dgm id="{0B93C9DE-699E-4A82-8171-EDD0CEA66249}"/>
                                            </p:graphicEl>
                                          </p:spTgt>
                                        </p:tgtEl>
                                        <p:attrNameLst>
                                          <p:attrName>style.visibility</p:attrName>
                                        </p:attrNameLst>
                                      </p:cBhvr>
                                      <p:to>
                                        <p:strVal val="visible"/>
                                      </p:to>
                                    </p:set>
                                    <p:animEffect transition="in" filter="fade">
                                      <p:cBhvr>
                                        <p:cTn id="12" dur="2000"/>
                                        <p:tgtEl>
                                          <p:spTgt spid="5">
                                            <p:graphicEl>
                                              <a:dgm id="{0B93C9DE-699E-4A82-8171-EDD0CEA66249}"/>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graphicEl>
                                              <a:dgm id="{2D80839A-A638-478F-8DC0-747F149A7580}"/>
                                            </p:graphicEl>
                                          </p:spTgt>
                                        </p:tgtEl>
                                        <p:attrNameLst>
                                          <p:attrName>style.visibility</p:attrName>
                                        </p:attrNameLst>
                                      </p:cBhvr>
                                      <p:to>
                                        <p:strVal val="visible"/>
                                      </p:to>
                                    </p:set>
                                    <p:animEffect transition="in" filter="fade">
                                      <p:cBhvr>
                                        <p:cTn id="17" dur="2000"/>
                                        <p:tgtEl>
                                          <p:spTgt spid="5">
                                            <p:graphicEl>
                                              <a:dgm id="{2D80839A-A638-478F-8DC0-747F149A7580}"/>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graphicEl>
                                              <a:dgm id="{559A1C59-2549-4B3F-BF9E-5C322C892C7B}"/>
                                            </p:graphicEl>
                                          </p:spTgt>
                                        </p:tgtEl>
                                        <p:attrNameLst>
                                          <p:attrName>style.visibility</p:attrName>
                                        </p:attrNameLst>
                                      </p:cBhvr>
                                      <p:to>
                                        <p:strVal val="visible"/>
                                      </p:to>
                                    </p:set>
                                    <p:animEffect transition="in" filter="fade">
                                      <p:cBhvr>
                                        <p:cTn id="22" dur="2000"/>
                                        <p:tgtEl>
                                          <p:spTgt spid="5">
                                            <p:graphicEl>
                                              <a:dgm id="{559A1C59-2549-4B3F-BF9E-5C322C892C7B}"/>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graphicEl>
                                              <a:dgm id="{4B3DD05B-7D16-4742-A56D-04AC1EE97D2C}"/>
                                            </p:graphicEl>
                                          </p:spTgt>
                                        </p:tgtEl>
                                        <p:attrNameLst>
                                          <p:attrName>style.visibility</p:attrName>
                                        </p:attrNameLst>
                                      </p:cBhvr>
                                      <p:to>
                                        <p:strVal val="visible"/>
                                      </p:to>
                                    </p:set>
                                    <p:animEffect transition="in" filter="fade">
                                      <p:cBhvr>
                                        <p:cTn id="27" dur="2000"/>
                                        <p:tgtEl>
                                          <p:spTgt spid="5">
                                            <p:graphicEl>
                                              <a:dgm id="{4B3DD05B-7D16-4742-A56D-04AC1EE97D2C}"/>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DC842EB2-9FB1-4676-97DD-2D53A7B301FB}" type="slidenum">
              <a:rPr lang="es-ES" smtClean="0"/>
              <a:pPr/>
              <a:t>3</a:t>
            </a:fld>
            <a:endParaRPr lang="es-ES"/>
          </a:p>
        </p:txBody>
      </p:sp>
      <p:graphicFrame>
        <p:nvGraphicFramePr>
          <p:cNvPr id="5" name="4 Diagrama"/>
          <p:cNvGraphicFramePr/>
          <p:nvPr/>
        </p:nvGraphicFramePr>
        <p:xfrm>
          <a:off x="457200" y="1505930"/>
          <a:ext cx="8229600" cy="1470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26" name="Picture 2" descr="C:\Users\Usuario\AppData\Local\Microsoft\Windows\Temporary Internet Files\Content.IE5\C6D933EF\MP900303000[1].jpg"/>
          <p:cNvPicPr>
            <a:picLocks noChangeAspect="1" noChangeArrowheads="1"/>
          </p:cNvPicPr>
          <p:nvPr/>
        </p:nvPicPr>
        <p:blipFill>
          <a:blip r:embed="rId7"/>
          <a:srcRect/>
          <a:stretch>
            <a:fillRect/>
          </a:stretch>
        </p:blipFill>
        <p:spPr bwMode="auto">
          <a:xfrm>
            <a:off x="4500562" y="5357826"/>
            <a:ext cx="2286016" cy="1071570"/>
          </a:xfrm>
          <a:prstGeom prst="rect">
            <a:avLst/>
          </a:prstGeom>
          <a:noFill/>
        </p:spPr>
      </p:pic>
      <p:pic>
        <p:nvPicPr>
          <p:cNvPr id="7" name="Picture 2" descr="C:\Users\Usuario\AppData\Local\Microsoft\Windows\Temporary Internet Files\Content.IE5\FTZA34QK\MP900422149[1].jpg"/>
          <p:cNvPicPr>
            <a:picLocks noChangeAspect="1" noChangeArrowheads="1"/>
          </p:cNvPicPr>
          <p:nvPr/>
        </p:nvPicPr>
        <p:blipFill>
          <a:blip r:embed="rId8" cstate="print"/>
          <a:srcRect/>
          <a:stretch>
            <a:fillRect/>
          </a:stretch>
        </p:blipFill>
        <p:spPr bwMode="auto">
          <a:xfrm>
            <a:off x="1428728" y="3714752"/>
            <a:ext cx="3143272" cy="2357455"/>
          </a:xfrm>
          <a:prstGeom prst="rect">
            <a:avLst/>
          </a:prstGeom>
          <a:noFill/>
        </p:spPr>
      </p:pic>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00063" y="642938"/>
            <a:ext cx="8143875" cy="4524315"/>
          </a:xfrm>
          <a:prstGeom prst="rect">
            <a:avLst/>
          </a:prstGeom>
          <a:noFill/>
        </p:spPr>
        <p:txBody>
          <a:bodyPr>
            <a:spAutoFit/>
          </a:bodyPr>
          <a:lstStyle/>
          <a:p>
            <a:pPr marL="342900" indent="-342900" fontAlgn="auto">
              <a:spcBef>
                <a:spcPts val="0"/>
              </a:spcBef>
              <a:spcAft>
                <a:spcPts val="0"/>
              </a:spcAft>
              <a:buFontTx/>
              <a:buAutoNum type="arabicPeriod"/>
              <a:defRPr/>
            </a:pPr>
            <a:r>
              <a:rPr lang="es-ES" sz="2800" b="1" u="sng" dirty="0" smtClean="0">
                <a:latin typeface="+mn-lt"/>
                <a:cs typeface="+mn-cs"/>
              </a:rPr>
              <a:t>Definición</a:t>
            </a:r>
          </a:p>
          <a:p>
            <a:pPr marL="342900" indent="-342900" fontAlgn="auto">
              <a:spcBef>
                <a:spcPts val="0"/>
              </a:spcBef>
              <a:spcAft>
                <a:spcPts val="0"/>
              </a:spcAft>
              <a:defRPr/>
            </a:pPr>
            <a:endParaRPr lang="es-ES" sz="2800" b="1" u="sng" dirty="0">
              <a:latin typeface="+mn-lt"/>
              <a:cs typeface="+mn-cs"/>
            </a:endParaRPr>
          </a:p>
          <a:p>
            <a:pPr marL="342900" indent="-342900" fontAlgn="auto">
              <a:spcBef>
                <a:spcPts val="0"/>
              </a:spcBef>
              <a:spcAft>
                <a:spcPts val="0"/>
              </a:spcAft>
              <a:buClr>
                <a:srgbClr val="FF0000"/>
              </a:buClr>
              <a:buSzPct val="101000"/>
              <a:buFont typeface="Wingdings" pitchFamily="2" charset="2"/>
              <a:buChar char="v"/>
              <a:defRPr/>
            </a:pPr>
            <a:r>
              <a:rPr lang="es-ES" sz="2800" dirty="0">
                <a:latin typeface="+mn-lt"/>
                <a:cs typeface="+mn-cs"/>
              </a:rPr>
              <a:t>Tiene como objeto dar a conocer las disposiciones legales emitidas por el Gobierno de la Republica, con el propósito de amparar los actos de los ciudadanos</a:t>
            </a:r>
            <a:r>
              <a:rPr lang="es-ES" sz="2800" dirty="0" smtClean="0">
                <a:latin typeface="+mn-lt"/>
                <a:cs typeface="+mn-cs"/>
              </a:rPr>
              <a:t>.</a:t>
            </a:r>
          </a:p>
          <a:p>
            <a:pPr marL="342900" indent="-342900" fontAlgn="auto">
              <a:spcBef>
                <a:spcPts val="0"/>
              </a:spcBef>
              <a:spcAft>
                <a:spcPts val="0"/>
              </a:spcAft>
              <a:buClr>
                <a:srgbClr val="FF0000"/>
              </a:buClr>
              <a:buSzPct val="101000"/>
              <a:buFont typeface="Wingdings" pitchFamily="2" charset="2"/>
              <a:buChar char="v"/>
              <a:defRPr/>
            </a:pPr>
            <a:endParaRPr lang="es-ES" sz="2800" dirty="0" smtClean="0"/>
          </a:p>
          <a:p>
            <a:pPr marL="342900" indent="-342900" fontAlgn="auto">
              <a:spcBef>
                <a:spcPts val="0"/>
              </a:spcBef>
              <a:spcAft>
                <a:spcPts val="0"/>
              </a:spcAft>
              <a:buClr>
                <a:srgbClr val="FF0000"/>
              </a:buClr>
              <a:buSzPct val="101000"/>
              <a:buFont typeface="Wingdings" pitchFamily="2" charset="2"/>
              <a:buChar char="v"/>
              <a:defRPr/>
            </a:pPr>
            <a:r>
              <a:rPr lang="es-ES" sz="2800" dirty="0" smtClean="0">
                <a:latin typeface="+mn-lt"/>
                <a:cs typeface="+mn-cs"/>
              </a:rPr>
              <a:t> </a:t>
            </a:r>
            <a:r>
              <a:rPr lang="es-ES" sz="2800" dirty="0">
                <a:latin typeface="+mn-lt"/>
                <a:cs typeface="+mn-cs"/>
              </a:rPr>
              <a:t>Es una resolución adoptada en asuntos de su competencia por un tribunal colegiado en la reunión o junta de sus miembros que se celebra.</a:t>
            </a:r>
          </a:p>
          <a:p>
            <a:pPr marL="342900" indent="-342900" fontAlgn="auto">
              <a:spcBef>
                <a:spcPts val="0"/>
              </a:spcBef>
              <a:spcAft>
                <a:spcPts val="0"/>
              </a:spcAft>
              <a:defRPr/>
            </a:pPr>
            <a:endParaRPr lang="es-ES" dirty="0">
              <a:latin typeface="+mn-lt"/>
              <a:cs typeface="+mn-cs"/>
            </a:endParaRPr>
          </a:p>
          <a:p>
            <a:pPr marL="342900" indent="-342900" fontAlgn="auto">
              <a:spcBef>
                <a:spcPts val="0"/>
              </a:spcBef>
              <a:spcAft>
                <a:spcPts val="0"/>
              </a:spcAft>
              <a:defRPr/>
            </a:pPr>
            <a:endParaRPr lang="es-ES" dirty="0">
              <a:latin typeface="+mn-lt"/>
              <a:cs typeface="+mn-cs"/>
            </a:endParaRPr>
          </a:p>
        </p:txBody>
      </p:sp>
      <p:sp>
        <p:nvSpPr>
          <p:cNvPr id="3" name="2 Marcador de número de diapositiva"/>
          <p:cNvSpPr>
            <a:spLocks noGrp="1"/>
          </p:cNvSpPr>
          <p:nvPr>
            <p:ph type="sldNum" sz="quarter" idx="12"/>
          </p:nvPr>
        </p:nvSpPr>
        <p:spPr/>
        <p:txBody>
          <a:bodyPr/>
          <a:lstStyle/>
          <a:p>
            <a:pPr>
              <a:defRPr/>
            </a:pPr>
            <a:fld id="{E9AD9475-6DEC-41D8-A5E6-EDC927632057}" type="slidenum">
              <a:rPr lang="es-ES"/>
              <a:pPr>
                <a:defRPr/>
              </a:pPr>
              <a:t>4</a:t>
            </a:fld>
            <a:endParaRPr lang="es-ES"/>
          </a:p>
        </p:txBody>
      </p:sp>
      <p:sp>
        <p:nvSpPr>
          <p:cNvPr id="4" name="3 CuadroTexto"/>
          <p:cNvSpPr txBox="1"/>
          <p:nvPr/>
        </p:nvSpPr>
        <p:spPr>
          <a:xfrm>
            <a:off x="1857356" y="0"/>
            <a:ext cx="4968552" cy="584775"/>
          </a:xfrm>
          <a:prstGeom prst="rect">
            <a:avLst/>
          </a:prstGeom>
          <a:solidFill>
            <a:srgbClr val="FFFF66"/>
          </a:solidFill>
        </p:spPr>
        <p:txBody>
          <a:bodyPr wrap="square" rtlCol="0">
            <a:spAutoFit/>
          </a:bodyPr>
          <a:lstStyle/>
          <a:p>
            <a:pPr algn="ctr"/>
            <a:r>
              <a:rPr lang="es-ES" sz="3200" dirty="0" smtClean="0">
                <a:solidFill>
                  <a:srgbClr val="C00000"/>
                </a:solidFill>
                <a:effectLst>
                  <a:outerShdw blurRad="38100" dist="38100" dir="2700000" algn="tl">
                    <a:srgbClr val="000000">
                      <a:alpha val="43137"/>
                    </a:srgbClr>
                  </a:outerShdw>
                </a:effectLst>
              </a:rPr>
              <a:t>ACUERDO</a:t>
            </a:r>
            <a:endParaRPr lang="es-ES" sz="3200" dirty="0">
              <a:solidFill>
                <a:srgbClr val="C00000"/>
              </a:solidFill>
              <a:effectLst>
                <a:outerShdw blurRad="38100" dist="38100" dir="2700000" algn="tl">
                  <a:srgbClr val="000000">
                    <a:alpha val="43137"/>
                  </a:srgbClr>
                </a:outerShdw>
              </a:effectLst>
            </a:endParaRPr>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00063" y="642938"/>
            <a:ext cx="8143875" cy="5816977"/>
          </a:xfrm>
          <a:prstGeom prst="rect">
            <a:avLst/>
          </a:prstGeom>
          <a:noFill/>
        </p:spPr>
        <p:txBody>
          <a:bodyPr>
            <a:spAutoFit/>
          </a:bodyPr>
          <a:lstStyle/>
          <a:p>
            <a:pPr marL="342900" indent="-342900" fontAlgn="auto">
              <a:spcBef>
                <a:spcPts val="0"/>
              </a:spcBef>
              <a:spcAft>
                <a:spcPts val="0"/>
              </a:spcAft>
              <a:defRPr/>
            </a:pPr>
            <a:endParaRPr lang="es-ES" dirty="0">
              <a:latin typeface="+mn-lt"/>
              <a:cs typeface="+mn-cs"/>
            </a:endParaRPr>
          </a:p>
          <a:p>
            <a:pPr marL="342900" indent="-342900" fontAlgn="auto">
              <a:spcBef>
                <a:spcPts val="0"/>
              </a:spcBef>
              <a:spcAft>
                <a:spcPts val="0"/>
              </a:spcAft>
              <a:defRPr/>
            </a:pPr>
            <a:r>
              <a:rPr lang="es-ES" dirty="0">
                <a:latin typeface="+mn-lt"/>
                <a:cs typeface="+mn-cs"/>
              </a:rPr>
              <a:t>2</a:t>
            </a:r>
            <a:r>
              <a:rPr lang="es-ES" b="1" u="sng" dirty="0">
                <a:latin typeface="+mn-lt"/>
                <a:cs typeface="+mn-cs"/>
              </a:rPr>
              <a:t>. </a:t>
            </a:r>
            <a:r>
              <a:rPr lang="es-ES" sz="2400" b="1" u="sng" dirty="0">
                <a:latin typeface="+mn-lt"/>
                <a:cs typeface="+mn-cs"/>
              </a:rPr>
              <a:t>Partes o Elementos </a:t>
            </a:r>
            <a:endParaRPr lang="es-ES" b="1" u="sng" dirty="0">
              <a:latin typeface="+mn-lt"/>
              <a:cs typeface="+mn-cs"/>
            </a:endParaRPr>
          </a:p>
          <a:p>
            <a:pPr marL="342900" indent="-342900" fontAlgn="auto">
              <a:spcBef>
                <a:spcPts val="0"/>
              </a:spcBef>
              <a:spcAft>
                <a:spcPts val="0"/>
              </a:spcAft>
              <a:buFont typeface="+mj-lt"/>
              <a:buAutoNum type="alphaLcParenR"/>
              <a:defRPr/>
            </a:pPr>
            <a:r>
              <a:rPr lang="es-ES" sz="2400" b="1" dirty="0">
                <a:solidFill>
                  <a:srgbClr val="C00000"/>
                </a:solidFill>
                <a:effectLst>
                  <a:outerShdw blurRad="38100" dist="38100" dir="2700000" algn="tl">
                    <a:srgbClr val="000000">
                      <a:alpha val="43137"/>
                    </a:srgbClr>
                  </a:outerShdw>
                </a:effectLst>
                <a:latin typeface="+mn-lt"/>
                <a:cs typeface="+mn-cs"/>
              </a:rPr>
              <a:t>Encabezado, </a:t>
            </a:r>
            <a:r>
              <a:rPr lang="es-ES" sz="2400" dirty="0">
                <a:latin typeface="+mn-lt"/>
                <a:cs typeface="+mn-cs"/>
              </a:rPr>
              <a:t>indicando que es Acuerdo y de que tipo, su numero de orden, que se forma con el numero correlativo de acuerdo y, seguido de un guion el año de emisión. El algunos casos, como es los acuerdos emanados de un Ministerio, en el encabezado se indica Ministro  o Ministra lo establece. Como parte del encabezado se consigna la fecha de emisión completa y el titulo o asunto a que se refiere el acuerdo.</a:t>
            </a:r>
          </a:p>
          <a:p>
            <a:pPr marL="342900" indent="-342900" fontAlgn="auto">
              <a:spcBef>
                <a:spcPts val="0"/>
              </a:spcBef>
              <a:spcAft>
                <a:spcPts val="0"/>
              </a:spcAft>
              <a:buFont typeface="+mj-lt"/>
              <a:buAutoNum type="alphaLcParenR"/>
              <a:defRPr/>
            </a:pPr>
            <a:r>
              <a:rPr lang="es-ES" sz="2400" b="1" dirty="0">
                <a:solidFill>
                  <a:srgbClr val="C00000"/>
                </a:solidFill>
                <a:effectLst>
                  <a:outerShdw blurRad="38100" dist="38100" dir="2700000" algn="tl">
                    <a:srgbClr val="000000">
                      <a:alpha val="43137"/>
                    </a:srgbClr>
                  </a:outerShdw>
                </a:effectLst>
                <a:latin typeface="+mn-lt"/>
                <a:cs typeface="+mn-cs"/>
              </a:rPr>
              <a:t>Considerandos:  </a:t>
            </a:r>
            <a:r>
              <a:rPr lang="es-ES" sz="2400" dirty="0">
                <a:latin typeface="+mn-lt"/>
                <a:cs typeface="+mn-cs"/>
              </a:rPr>
              <a:t>son las razones en las cuales se fundamenta el cuerpo del acuerdo.</a:t>
            </a:r>
          </a:p>
          <a:p>
            <a:pPr marL="342900" indent="-342900" fontAlgn="auto">
              <a:spcBef>
                <a:spcPts val="0"/>
              </a:spcBef>
              <a:spcAft>
                <a:spcPts val="0"/>
              </a:spcAft>
              <a:buFont typeface="+mj-lt"/>
              <a:buAutoNum type="alphaLcParenR"/>
              <a:defRPr/>
            </a:pPr>
            <a:r>
              <a:rPr lang="es-ES" sz="2400" b="1" dirty="0">
                <a:solidFill>
                  <a:srgbClr val="C00000"/>
                </a:solidFill>
                <a:effectLst>
                  <a:outerShdw blurRad="38100" dist="38100" dir="2700000" algn="tl">
                    <a:srgbClr val="000000">
                      <a:alpha val="43137"/>
                    </a:srgbClr>
                  </a:outerShdw>
                </a:effectLst>
                <a:latin typeface="+mn-lt"/>
                <a:cs typeface="+mn-cs"/>
              </a:rPr>
              <a:t>Por lo tanto:  </a:t>
            </a:r>
            <a:r>
              <a:rPr lang="es-ES" sz="2400" dirty="0">
                <a:latin typeface="+mn-lt"/>
                <a:cs typeface="+mn-cs"/>
              </a:rPr>
              <a:t>Es un párrafo en el que se describen los fundamentos legales en los cuales se basa el acuerdo o decisión tomada.</a:t>
            </a:r>
          </a:p>
          <a:p>
            <a:pPr marL="342900" indent="-342900" fontAlgn="auto">
              <a:spcBef>
                <a:spcPts val="0"/>
              </a:spcBef>
              <a:spcAft>
                <a:spcPts val="0"/>
              </a:spcAft>
              <a:buFont typeface="+mj-lt"/>
              <a:buAutoNum type="alphaLcParenR"/>
              <a:defRPr/>
            </a:pPr>
            <a:r>
              <a:rPr lang="es-ES" sz="2400" b="1" dirty="0">
                <a:solidFill>
                  <a:srgbClr val="C00000"/>
                </a:solidFill>
                <a:effectLst>
                  <a:outerShdw blurRad="38100" dist="38100" dir="2700000" algn="tl">
                    <a:srgbClr val="000000">
                      <a:alpha val="43137"/>
                    </a:srgbClr>
                  </a:outerShdw>
                </a:effectLst>
                <a:latin typeface="+mn-lt"/>
                <a:cs typeface="+mn-cs"/>
              </a:rPr>
              <a:t>Acuerda</a:t>
            </a:r>
            <a:r>
              <a:rPr lang="es-ES" sz="2400" dirty="0">
                <a:latin typeface="+mn-lt"/>
                <a:cs typeface="+mn-cs"/>
              </a:rPr>
              <a:t>: Los acuerdos se redactan en forma de artículos.</a:t>
            </a:r>
          </a:p>
          <a:p>
            <a:pPr marL="342900" indent="-342900" fontAlgn="auto">
              <a:spcBef>
                <a:spcPts val="0"/>
              </a:spcBef>
              <a:spcAft>
                <a:spcPts val="0"/>
              </a:spcAft>
              <a:buFont typeface="+mj-lt"/>
              <a:buAutoNum type="alphaLcParenR"/>
              <a:defRPr/>
            </a:pPr>
            <a:r>
              <a:rPr lang="es-ES" sz="2400" b="1" dirty="0">
                <a:solidFill>
                  <a:srgbClr val="C00000"/>
                </a:solidFill>
                <a:latin typeface="+mn-lt"/>
                <a:cs typeface="+mn-cs"/>
              </a:rPr>
              <a:t>Firma. </a:t>
            </a:r>
          </a:p>
          <a:p>
            <a:pPr marL="342900" indent="-342900" fontAlgn="auto">
              <a:spcBef>
                <a:spcPts val="0"/>
              </a:spcBef>
              <a:spcAft>
                <a:spcPts val="0"/>
              </a:spcAft>
              <a:defRPr/>
            </a:pPr>
            <a:endParaRPr lang="es-ES" dirty="0">
              <a:latin typeface="+mn-lt"/>
              <a:cs typeface="+mn-cs"/>
            </a:endParaRPr>
          </a:p>
        </p:txBody>
      </p:sp>
      <p:sp>
        <p:nvSpPr>
          <p:cNvPr id="3" name="2 Marcador de número de diapositiva"/>
          <p:cNvSpPr>
            <a:spLocks noGrp="1"/>
          </p:cNvSpPr>
          <p:nvPr>
            <p:ph type="sldNum" sz="quarter" idx="12"/>
          </p:nvPr>
        </p:nvSpPr>
        <p:spPr/>
        <p:txBody>
          <a:bodyPr/>
          <a:lstStyle/>
          <a:p>
            <a:pPr>
              <a:defRPr/>
            </a:pPr>
            <a:fld id="{E9AD9475-6DEC-41D8-A5E6-EDC927632057}" type="slidenum">
              <a:rPr lang="es-ES"/>
              <a:pPr>
                <a:defRPr/>
              </a:pPr>
              <a:t>5</a:t>
            </a:fld>
            <a:endParaRPr lang="es-ES"/>
          </a:p>
        </p:txBody>
      </p:sp>
      <p:sp>
        <p:nvSpPr>
          <p:cNvPr id="4" name="3 CuadroTexto"/>
          <p:cNvSpPr txBox="1"/>
          <p:nvPr/>
        </p:nvSpPr>
        <p:spPr>
          <a:xfrm>
            <a:off x="1857356" y="0"/>
            <a:ext cx="4968552" cy="584775"/>
          </a:xfrm>
          <a:prstGeom prst="rect">
            <a:avLst/>
          </a:prstGeom>
          <a:solidFill>
            <a:srgbClr val="FFFF66"/>
          </a:solidFill>
        </p:spPr>
        <p:txBody>
          <a:bodyPr wrap="square" rtlCol="0">
            <a:spAutoFit/>
          </a:bodyPr>
          <a:lstStyle/>
          <a:p>
            <a:pPr algn="ctr"/>
            <a:r>
              <a:rPr lang="es-ES" sz="3200" dirty="0" smtClean="0">
                <a:solidFill>
                  <a:srgbClr val="C00000"/>
                </a:solidFill>
                <a:effectLst>
                  <a:outerShdw blurRad="38100" dist="38100" dir="2700000" algn="tl">
                    <a:srgbClr val="000000">
                      <a:alpha val="43137"/>
                    </a:srgbClr>
                  </a:outerShdw>
                </a:effectLst>
              </a:rPr>
              <a:t>ACUERDO</a:t>
            </a:r>
            <a:endParaRPr lang="es-ES" sz="3200" dirty="0">
              <a:solidFill>
                <a:srgbClr val="C00000"/>
              </a:solidFill>
              <a:effectLst>
                <a:outerShdw blurRad="38100" dist="38100" dir="2700000" algn="tl">
                  <a:srgbClr val="000000">
                    <a:alpha val="43137"/>
                  </a:srgbClr>
                </a:outerShdw>
              </a:effectLst>
            </a:endParaRPr>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20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20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20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20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fade">
                                      <p:cBhvr>
                                        <p:cTn id="32" dur="2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00063" y="642938"/>
            <a:ext cx="8143875" cy="4755148"/>
          </a:xfrm>
          <a:prstGeom prst="rect">
            <a:avLst/>
          </a:prstGeom>
          <a:noFill/>
        </p:spPr>
        <p:txBody>
          <a:bodyPr>
            <a:spAutoFit/>
          </a:bodyPr>
          <a:lstStyle/>
          <a:p>
            <a:pPr marL="342900" indent="-342900" fontAlgn="auto">
              <a:spcBef>
                <a:spcPts val="0"/>
              </a:spcBef>
              <a:spcAft>
                <a:spcPts val="0"/>
              </a:spcAft>
              <a:defRPr/>
            </a:pPr>
            <a:endParaRPr lang="es-ES" sz="2000" dirty="0">
              <a:latin typeface="+mn-lt"/>
              <a:cs typeface="+mn-cs"/>
            </a:endParaRPr>
          </a:p>
          <a:p>
            <a:pPr marL="342900" indent="-342900" fontAlgn="auto">
              <a:spcBef>
                <a:spcPts val="0"/>
              </a:spcBef>
              <a:spcAft>
                <a:spcPts val="0"/>
              </a:spcAft>
              <a:buAutoNum type="arabicPeriod" startAt="3"/>
              <a:defRPr/>
            </a:pPr>
            <a:r>
              <a:rPr lang="es-ES" sz="2400" b="1" u="sng" dirty="0" smtClean="0">
                <a:solidFill>
                  <a:srgbClr val="C00000"/>
                </a:solidFill>
              </a:rPr>
              <a:t>CARACTERISTICAS:</a:t>
            </a:r>
          </a:p>
          <a:p>
            <a:pPr marL="342900" indent="-342900" fontAlgn="auto">
              <a:lnSpc>
                <a:spcPct val="150000"/>
              </a:lnSpc>
              <a:spcBef>
                <a:spcPts val="0"/>
              </a:spcBef>
              <a:spcAft>
                <a:spcPts val="0"/>
              </a:spcAft>
              <a:buFont typeface="Wingdings" pitchFamily="2" charset="2"/>
              <a:buChar char="v"/>
              <a:defRPr/>
            </a:pPr>
            <a:r>
              <a:rPr lang="es-ES" sz="2000" dirty="0" smtClean="0">
                <a:solidFill>
                  <a:srgbClr val="7030A0"/>
                </a:solidFill>
                <a:latin typeface="Aharoni" pitchFamily="2" charset="-79"/>
                <a:cs typeface="Aharoni" pitchFamily="2" charset="-79"/>
              </a:rPr>
              <a:t>LOS  ACUERDOS  CARECEN  DE  CARÁCTER  JURISDICCIONAL</a:t>
            </a:r>
          </a:p>
          <a:p>
            <a:pPr marL="342900" indent="-342900" fontAlgn="auto">
              <a:lnSpc>
                <a:spcPct val="150000"/>
              </a:lnSpc>
              <a:spcBef>
                <a:spcPts val="0"/>
              </a:spcBef>
              <a:spcAft>
                <a:spcPts val="0"/>
              </a:spcAft>
              <a:buFont typeface="Wingdings" pitchFamily="2" charset="2"/>
              <a:buChar char="v"/>
              <a:defRPr/>
            </a:pPr>
            <a:r>
              <a:rPr lang="es-ES" sz="2000" dirty="0" smtClean="0">
                <a:solidFill>
                  <a:srgbClr val="7030A0"/>
                </a:solidFill>
                <a:latin typeface="Aharoni" pitchFamily="2" charset="-79"/>
                <a:cs typeface="Aharoni" pitchFamily="2" charset="-79"/>
              </a:rPr>
              <a:t>SON EMANADOS POR   ÓRGANOS  COLEGIADOS</a:t>
            </a:r>
          </a:p>
          <a:p>
            <a:pPr marL="342900" indent="-342900" fontAlgn="auto">
              <a:lnSpc>
                <a:spcPct val="150000"/>
              </a:lnSpc>
              <a:spcBef>
                <a:spcPts val="0"/>
              </a:spcBef>
              <a:spcAft>
                <a:spcPts val="0"/>
              </a:spcAft>
              <a:buFont typeface="Wingdings" pitchFamily="2" charset="2"/>
              <a:buChar char="v"/>
              <a:defRPr/>
            </a:pPr>
            <a:r>
              <a:rPr lang="es-ES" sz="2000" dirty="0" smtClean="0">
                <a:solidFill>
                  <a:srgbClr val="7030A0"/>
                </a:solidFill>
                <a:latin typeface="Aharoni" pitchFamily="2" charset="-79"/>
                <a:cs typeface="Aharoni" pitchFamily="2" charset="-79"/>
              </a:rPr>
              <a:t>PUEDEN SER ADOPTADOS POR  UN ÓRGANO COLEGIADO, POR UN ALCALDE,  MINISTRO  O  PRESIDENTE</a:t>
            </a:r>
          </a:p>
          <a:p>
            <a:pPr marL="342900" indent="-342900" fontAlgn="auto">
              <a:spcBef>
                <a:spcPts val="0"/>
              </a:spcBef>
              <a:spcAft>
                <a:spcPts val="0"/>
              </a:spcAft>
              <a:buAutoNum type="arabicPeriod" startAt="3"/>
              <a:defRPr/>
            </a:pPr>
            <a:endParaRPr lang="es-ES" sz="2000" b="1" u="sng" dirty="0" smtClean="0">
              <a:solidFill>
                <a:srgbClr val="C00000"/>
              </a:solidFill>
            </a:endParaRPr>
          </a:p>
          <a:p>
            <a:pPr marL="342900" indent="-342900" fontAlgn="auto">
              <a:spcBef>
                <a:spcPts val="0"/>
              </a:spcBef>
              <a:spcAft>
                <a:spcPts val="0"/>
              </a:spcAft>
              <a:defRPr/>
            </a:pPr>
            <a:endParaRPr lang="es-ES" sz="2000" b="1" u="sng" dirty="0" smtClean="0">
              <a:solidFill>
                <a:srgbClr val="C00000"/>
              </a:solidFill>
            </a:endParaRPr>
          </a:p>
          <a:p>
            <a:pPr marL="342900" indent="-342900" fontAlgn="auto">
              <a:spcBef>
                <a:spcPts val="0"/>
              </a:spcBef>
              <a:spcAft>
                <a:spcPts val="0"/>
              </a:spcAft>
              <a:defRPr/>
            </a:pPr>
            <a:r>
              <a:rPr lang="es-ES" sz="2400" b="1" dirty="0" smtClean="0">
                <a:solidFill>
                  <a:srgbClr val="C00000"/>
                </a:solidFill>
              </a:rPr>
              <a:t>4.  </a:t>
            </a:r>
            <a:r>
              <a:rPr lang="es-ES" sz="2400" b="1" u="sng" dirty="0" smtClean="0">
                <a:solidFill>
                  <a:srgbClr val="C00000"/>
                </a:solidFill>
              </a:rPr>
              <a:t>CLASES  O   TIPOS: </a:t>
            </a:r>
          </a:p>
          <a:p>
            <a:pPr marL="342900" indent="-342900" fontAlgn="auto">
              <a:spcBef>
                <a:spcPts val="0"/>
              </a:spcBef>
              <a:spcAft>
                <a:spcPts val="0"/>
              </a:spcAft>
              <a:defRPr/>
            </a:pPr>
            <a:endParaRPr lang="es-ES" b="1" u="sng" dirty="0">
              <a:latin typeface="+mn-lt"/>
              <a:cs typeface="+mn-cs"/>
            </a:endParaRPr>
          </a:p>
          <a:p>
            <a:pPr marL="514350" indent="-514350" fontAlgn="auto">
              <a:lnSpc>
                <a:spcPct val="150000"/>
              </a:lnSpc>
              <a:spcBef>
                <a:spcPts val="0"/>
              </a:spcBef>
              <a:spcAft>
                <a:spcPts val="0"/>
              </a:spcAft>
              <a:buClr>
                <a:srgbClr val="C00000"/>
              </a:buClr>
              <a:defRPr/>
            </a:pPr>
            <a:endParaRPr lang="es-ES" sz="2000" dirty="0" smtClean="0">
              <a:latin typeface="Aharoni" pitchFamily="2" charset="-79"/>
              <a:cs typeface="Aharoni" pitchFamily="2" charset="-79"/>
            </a:endParaRPr>
          </a:p>
          <a:p>
            <a:pPr marL="342900" indent="-342900" fontAlgn="auto">
              <a:lnSpc>
                <a:spcPct val="150000"/>
              </a:lnSpc>
              <a:spcBef>
                <a:spcPts val="0"/>
              </a:spcBef>
              <a:spcAft>
                <a:spcPts val="0"/>
              </a:spcAft>
              <a:buFont typeface="Wingdings" pitchFamily="2" charset="2"/>
              <a:buChar char="v"/>
              <a:defRPr/>
            </a:pPr>
            <a:endParaRPr lang="es-ES" dirty="0" smtClean="0">
              <a:latin typeface="+mn-lt"/>
              <a:cs typeface="+mn-cs"/>
            </a:endParaRPr>
          </a:p>
        </p:txBody>
      </p:sp>
      <p:sp>
        <p:nvSpPr>
          <p:cNvPr id="3" name="2 Marcador de número de diapositiva"/>
          <p:cNvSpPr>
            <a:spLocks noGrp="1"/>
          </p:cNvSpPr>
          <p:nvPr>
            <p:ph type="sldNum" sz="quarter" idx="12"/>
          </p:nvPr>
        </p:nvSpPr>
        <p:spPr/>
        <p:txBody>
          <a:bodyPr/>
          <a:lstStyle/>
          <a:p>
            <a:pPr>
              <a:defRPr/>
            </a:pPr>
            <a:fld id="{E9AD9475-6DEC-41D8-A5E6-EDC927632057}" type="slidenum">
              <a:rPr lang="es-ES"/>
              <a:pPr>
                <a:defRPr/>
              </a:pPr>
              <a:t>6</a:t>
            </a:fld>
            <a:endParaRPr lang="es-ES"/>
          </a:p>
        </p:txBody>
      </p:sp>
      <p:sp>
        <p:nvSpPr>
          <p:cNvPr id="4" name="3 CuadroTexto"/>
          <p:cNvSpPr txBox="1"/>
          <p:nvPr/>
        </p:nvSpPr>
        <p:spPr>
          <a:xfrm>
            <a:off x="1857356" y="0"/>
            <a:ext cx="4968552" cy="584775"/>
          </a:xfrm>
          <a:prstGeom prst="rect">
            <a:avLst/>
          </a:prstGeom>
          <a:solidFill>
            <a:srgbClr val="FFFF66"/>
          </a:solidFill>
        </p:spPr>
        <p:txBody>
          <a:bodyPr wrap="square" rtlCol="0">
            <a:spAutoFit/>
          </a:bodyPr>
          <a:lstStyle/>
          <a:p>
            <a:pPr algn="ctr"/>
            <a:r>
              <a:rPr lang="es-ES" sz="3200" dirty="0" smtClean="0">
                <a:solidFill>
                  <a:srgbClr val="C00000"/>
                </a:solidFill>
                <a:effectLst>
                  <a:outerShdw blurRad="38100" dist="38100" dir="2700000" algn="tl">
                    <a:srgbClr val="000000">
                      <a:alpha val="43137"/>
                    </a:srgbClr>
                  </a:outerShdw>
                </a:effectLst>
              </a:rPr>
              <a:t>ACUERDO</a:t>
            </a:r>
            <a:endParaRPr lang="es-ES" sz="3200" dirty="0">
              <a:solidFill>
                <a:srgbClr val="C00000"/>
              </a:solidFill>
              <a:effectLst>
                <a:outerShdw blurRad="38100" dist="38100" dir="2700000" algn="tl">
                  <a:srgbClr val="000000">
                    <a:alpha val="43137"/>
                  </a:srgbClr>
                </a:outerShdw>
              </a:effectLst>
            </a:endParaRPr>
          </a:p>
        </p:txBody>
      </p:sp>
      <p:graphicFrame>
        <p:nvGraphicFramePr>
          <p:cNvPr id="8" name="7 Diagrama"/>
          <p:cNvGraphicFramePr/>
          <p:nvPr/>
        </p:nvGraphicFramePr>
        <p:xfrm>
          <a:off x="1643042" y="4429132"/>
          <a:ext cx="6096000" cy="17462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20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20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20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animEffect transition="in" filter="fade">
                                      <p:cBhvr>
                                        <p:cTn id="27" dur="2000"/>
                                        <p:tgtEl>
                                          <p:spTgt spid="2">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graphicEl>
                                              <a:dgm id="{1A658DBC-92D9-4FC5-95FF-E3E5E124477C}"/>
                                            </p:graphicEl>
                                          </p:spTgt>
                                        </p:tgtEl>
                                        <p:attrNameLst>
                                          <p:attrName>style.visibility</p:attrName>
                                        </p:attrNameLst>
                                      </p:cBhvr>
                                      <p:to>
                                        <p:strVal val="visible"/>
                                      </p:to>
                                    </p:set>
                                    <p:animEffect transition="in" filter="fade">
                                      <p:cBhvr>
                                        <p:cTn id="32" dur="2000"/>
                                        <p:tgtEl>
                                          <p:spTgt spid="8">
                                            <p:graphicEl>
                                              <a:dgm id="{1A658DBC-92D9-4FC5-95FF-E3E5E124477C}"/>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8">
                                            <p:graphicEl>
                                              <a:dgm id="{28269A86-254A-444E-86DA-599A3D75709B}"/>
                                            </p:graphicEl>
                                          </p:spTgt>
                                        </p:tgtEl>
                                        <p:attrNameLst>
                                          <p:attrName>style.visibility</p:attrName>
                                        </p:attrNameLst>
                                      </p:cBhvr>
                                      <p:to>
                                        <p:strVal val="visible"/>
                                      </p:to>
                                    </p:set>
                                    <p:animEffect transition="in" filter="fade">
                                      <p:cBhvr>
                                        <p:cTn id="37" dur="2000"/>
                                        <p:tgtEl>
                                          <p:spTgt spid="8">
                                            <p:graphicEl>
                                              <a:dgm id="{28269A86-254A-444E-86DA-599A3D75709B}"/>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8">
                                            <p:graphicEl>
                                              <a:dgm id="{A0AF90DB-72A9-4636-B0E7-BA5A1425D0EE}"/>
                                            </p:graphicEl>
                                          </p:spTgt>
                                        </p:tgtEl>
                                        <p:attrNameLst>
                                          <p:attrName>style.visibility</p:attrName>
                                        </p:attrNameLst>
                                      </p:cBhvr>
                                      <p:to>
                                        <p:strVal val="visible"/>
                                      </p:to>
                                    </p:set>
                                    <p:animEffect transition="in" filter="fade">
                                      <p:cBhvr>
                                        <p:cTn id="42" dur="2000"/>
                                        <p:tgtEl>
                                          <p:spTgt spid="8">
                                            <p:graphicEl>
                                              <a:dgm id="{A0AF90DB-72A9-4636-B0E7-BA5A1425D0EE}"/>
                                            </p:graphic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8">
                                            <p:graphicEl>
                                              <a:dgm id="{160EE21E-AC81-4B39-8161-D21605AE11BC}"/>
                                            </p:graphicEl>
                                          </p:spTgt>
                                        </p:tgtEl>
                                        <p:attrNameLst>
                                          <p:attrName>style.visibility</p:attrName>
                                        </p:attrNameLst>
                                      </p:cBhvr>
                                      <p:to>
                                        <p:strVal val="visible"/>
                                      </p:to>
                                    </p:set>
                                    <p:animEffect transition="in" filter="fade">
                                      <p:cBhvr>
                                        <p:cTn id="47" dur="2000"/>
                                        <p:tgtEl>
                                          <p:spTgt spid="8">
                                            <p:graphicEl>
                                              <a:dgm id="{160EE21E-AC81-4B39-8161-D21605AE11BC}"/>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Graphic spid="8" grpId="0">
        <p:bldSub>
          <a:bldDgm bld="lvl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00063" y="642938"/>
            <a:ext cx="8143875" cy="7463582"/>
          </a:xfrm>
          <a:prstGeom prst="rect">
            <a:avLst/>
          </a:prstGeom>
          <a:noFill/>
        </p:spPr>
        <p:txBody>
          <a:bodyPr>
            <a:spAutoFit/>
          </a:bodyPr>
          <a:lstStyle/>
          <a:p>
            <a:pPr marL="342900" indent="-342900" fontAlgn="auto">
              <a:spcBef>
                <a:spcPts val="0"/>
              </a:spcBef>
              <a:spcAft>
                <a:spcPts val="0"/>
              </a:spcAft>
              <a:defRPr/>
            </a:pPr>
            <a:endParaRPr lang="es-ES" sz="2000" dirty="0">
              <a:latin typeface="+mn-lt"/>
              <a:cs typeface="+mn-cs"/>
            </a:endParaRPr>
          </a:p>
          <a:p>
            <a:pPr marL="342900" indent="-342900" fontAlgn="auto">
              <a:spcBef>
                <a:spcPts val="0"/>
              </a:spcBef>
              <a:spcAft>
                <a:spcPts val="0"/>
              </a:spcAft>
              <a:defRPr/>
            </a:pPr>
            <a:r>
              <a:rPr lang="es-ES" sz="2400" b="1" dirty="0" smtClean="0">
                <a:solidFill>
                  <a:srgbClr val="C00000"/>
                </a:solidFill>
              </a:rPr>
              <a:t>4.  </a:t>
            </a:r>
            <a:r>
              <a:rPr lang="es-ES" sz="2400" b="1" u="sng" dirty="0" smtClean="0">
                <a:solidFill>
                  <a:srgbClr val="C00000"/>
                </a:solidFill>
              </a:rPr>
              <a:t>CLASES  O   TIPOS: </a:t>
            </a:r>
          </a:p>
          <a:p>
            <a:pPr marL="342900" indent="-342900" fontAlgn="auto">
              <a:spcBef>
                <a:spcPts val="0"/>
              </a:spcBef>
              <a:spcAft>
                <a:spcPts val="0"/>
              </a:spcAft>
              <a:defRPr/>
            </a:pPr>
            <a:endParaRPr lang="es-ES" b="1" u="sng" dirty="0">
              <a:latin typeface="+mn-lt"/>
              <a:cs typeface="+mn-cs"/>
            </a:endParaRPr>
          </a:p>
          <a:p>
            <a:pPr marL="514350" indent="-514350" fontAlgn="auto">
              <a:lnSpc>
                <a:spcPct val="150000"/>
              </a:lnSpc>
              <a:spcBef>
                <a:spcPts val="0"/>
              </a:spcBef>
              <a:spcAft>
                <a:spcPts val="0"/>
              </a:spcAft>
              <a:buClr>
                <a:srgbClr val="C00000"/>
              </a:buClr>
              <a:buFont typeface="+mj-lt"/>
              <a:buAutoNum type="romanUcPeriod" startAt="2"/>
              <a:defRPr/>
            </a:pPr>
            <a:endParaRPr lang="es-ES" sz="2000" u="sng" dirty="0" smtClean="0">
              <a:solidFill>
                <a:srgbClr val="002060"/>
              </a:solidFill>
              <a:latin typeface="Aharoni" pitchFamily="2" charset="-79"/>
              <a:cs typeface="Aharoni" pitchFamily="2" charset="-79"/>
            </a:endParaRPr>
          </a:p>
          <a:p>
            <a:pPr marL="514350" indent="-514350" fontAlgn="auto">
              <a:lnSpc>
                <a:spcPct val="150000"/>
              </a:lnSpc>
              <a:spcBef>
                <a:spcPts val="0"/>
              </a:spcBef>
              <a:spcAft>
                <a:spcPts val="0"/>
              </a:spcAft>
              <a:buClr>
                <a:srgbClr val="C00000"/>
              </a:buClr>
              <a:buFont typeface="+mj-lt"/>
              <a:buAutoNum type="romanUcPeriod"/>
              <a:defRPr/>
            </a:pPr>
            <a:r>
              <a:rPr lang="es-ES" sz="2000" u="sng" dirty="0" smtClean="0">
                <a:solidFill>
                  <a:srgbClr val="002060"/>
                </a:solidFill>
                <a:latin typeface="Aharoni" pitchFamily="2" charset="-79"/>
                <a:cs typeface="Aharoni" pitchFamily="2" charset="-79"/>
              </a:rPr>
              <a:t>ACUERDO MINISTERIAL</a:t>
            </a:r>
            <a:r>
              <a:rPr lang="es-ES" sz="2000" dirty="0" smtClean="0">
                <a:solidFill>
                  <a:srgbClr val="002060"/>
                </a:solidFill>
                <a:latin typeface="Aharoni" pitchFamily="2" charset="-79"/>
                <a:cs typeface="Aharoni" pitchFamily="2" charset="-79"/>
              </a:rPr>
              <a:t>:   </a:t>
            </a:r>
          </a:p>
          <a:p>
            <a:pPr marL="971550" lvl="1" indent="-514350">
              <a:lnSpc>
                <a:spcPct val="150000"/>
              </a:lnSpc>
              <a:buClr>
                <a:srgbClr val="C00000"/>
              </a:buClr>
              <a:defRPr/>
            </a:pPr>
            <a:r>
              <a:rPr lang="es-ES" sz="2000" dirty="0" smtClean="0">
                <a:solidFill>
                  <a:srgbClr val="002060"/>
                </a:solidFill>
                <a:latin typeface="Aharoni" pitchFamily="2" charset="-79"/>
                <a:cs typeface="Aharoni" pitchFamily="2" charset="-79"/>
              </a:rPr>
              <a:t> </a:t>
            </a:r>
            <a:r>
              <a:rPr lang="es-ES" sz="2000" dirty="0" smtClean="0">
                <a:latin typeface="Aharoni" pitchFamily="2" charset="-79"/>
                <a:cs typeface="Aharoni" pitchFamily="2" charset="-79"/>
              </a:rPr>
              <a:t>Es el  emitido por  un  ministerio    y  va  firmado  por  el Ministro   o  su  secretario.</a:t>
            </a:r>
          </a:p>
          <a:p>
            <a:pPr marL="971550" lvl="1" indent="-514350">
              <a:lnSpc>
                <a:spcPct val="150000"/>
              </a:lnSpc>
              <a:buClr>
                <a:srgbClr val="C00000"/>
              </a:buClr>
              <a:defRPr/>
            </a:pPr>
            <a:endParaRPr lang="es-ES" sz="2000" dirty="0" smtClean="0">
              <a:latin typeface="Aharoni" pitchFamily="2" charset="-79"/>
              <a:cs typeface="Aharoni" pitchFamily="2" charset="-79"/>
            </a:endParaRPr>
          </a:p>
          <a:p>
            <a:pPr marL="514350" indent="-514350" fontAlgn="auto">
              <a:lnSpc>
                <a:spcPct val="150000"/>
              </a:lnSpc>
              <a:spcBef>
                <a:spcPts val="0"/>
              </a:spcBef>
              <a:spcAft>
                <a:spcPts val="0"/>
              </a:spcAft>
              <a:buClr>
                <a:srgbClr val="C00000"/>
              </a:buClr>
              <a:buFont typeface="+mj-lt"/>
              <a:buAutoNum type="romanUcPeriod"/>
              <a:defRPr/>
            </a:pPr>
            <a:r>
              <a:rPr lang="es-ES" sz="2000" u="sng" dirty="0" smtClean="0">
                <a:solidFill>
                  <a:srgbClr val="002060"/>
                </a:solidFill>
                <a:latin typeface="Aharoni" pitchFamily="2" charset="-79"/>
                <a:cs typeface="Aharoni" pitchFamily="2" charset="-79"/>
              </a:rPr>
              <a:t>ACUERDO  GUBERNATIVO  </a:t>
            </a:r>
          </a:p>
          <a:p>
            <a:pPr marL="514350" indent="-514350" fontAlgn="auto">
              <a:lnSpc>
                <a:spcPct val="150000"/>
              </a:lnSpc>
              <a:spcBef>
                <a:spcPts val="0"/>
              </a:spcBef>
              <a:spcAft>
                <a:spcPts val="0"/>
              </a:spcAft>
              <a:buClr>
                <a:srgbClr val="C00000"/>
              </a:buClr>
              <a:defRPr/>
            </a:pPr>
            <a:r>
              <a:rPr lang="es-ES" sz="2000" dirty="0" smtClean="0">
                <a:solidFill>
                  <a:srgbClr val="002060"/>
                </a:solidFill>
                <a:latin typeface="Aharoni" pitchFamily="2" charset="-79"/>
                <a:cs typeface="Aharoni" pitchFamily="2" charset="-79"/>
              </a:rPr>
              <a:t>        </a:t>
            </a:r>
            <a:r>
              <a:rPr lang="es-ES" sz="2000" dirty="0" smtClean="0">
                <a:latin typeface="Aharoni" pitchFamily="2" charset="-79"/>
                <a:cs typeface="Aharoni" pitchFamily="2" charset="-79"/>
              </a:rPr>
              <a:t>EMITIDO POR   EL ORGANISMO  EJECUTIVO (Ministros) y  va  FIRMADO POR  EL  PRESIDENTE  CONSTITUCIONAL  DE LA  REPÚBLICA  Y   REFRENDADO POR   LA  FIRMA DEL  MINISTRO    A  CARGO  DEL MINISTERIO  A  QUIEN  AFECTE   ESE  </a:t>
            </a:r>
            <a:r>
              <a:rPr lang="es-ES" sz="2000" dirty="0" smtClean="0">
                <a:latin typeface="Aharoni" pitchFamily="2" charset="-79"/>
                <a:cs typeface="Aharoni" pitchFamily="2" charset="-79"/>
              </a:rPr>
              <a:t>ACUERDO (SI NO  TIENE  VALIDEZ)</a:t>
            </a:r>
            <a:endParaRPr lang="es-ES" sz="2000" dirty="0" smtClean="0">
              <a:latin typeface="Aharoni" pitchFamily="2" charset="-79"/>
              <a:cs typeface="Aharoni" pitchFamily="2" charset="-79"/>
            </a:endParaRPr>
          </a:p>
          <a:p>
            <a:pPr marL="971550" lvl="1" indent="-514350">
              <a:lnSpc>
                <a:spcPct val="150000"/>
              </a:lnSpc>
              <a:buClr>
                <a:srgbClr val="C00000"/>
              </a:buClr>
              <a:defRPr/>
            </a:pPr>
            <a:endParaRPr lang="es-ES" sz="2000" dirty="0" smtClean="0">
              <a:latin typeface="Aharoni" pitchFamily="2" charset="-79"/>
              <a:cs typeface="Aharoni" pitchFamily="2" charset="-79"/>
            </a:endParaRPr>
          </a:p>
          <a:p>
            <a:pPr marL="514350" indent="-514350" fontAlgn="auto">
              <a:lnSpc>
                <a:spcPct val="150000"/>
              </a:lnSpc>
              <a:spcBef>
                <a:spcPts val="0"/>
              </a:spcBef>
              <a:spcAft>
                <a:spcPts val="0"/>
              </a:spcAft>
              <a:buClr>
                <a:srgbClr val="C00000"/>
              </a:buClr>
              <a:buFont typeface="+mj-lt"/>
              <a:buAutoNum type="romanUcPeriod" startAt="2"/>
              <a:defRPr/>
            </a:pPr>
            <a:endParaRPr lang="es-ES" sz="2000" dirty="0" smtClean="0">
              <a:solidFill>
                <a:srgbClr val="002060"/>
              </a:solidFill>
              <a:latin typeface="Aharoni" pitchFamily="2" charset="-79"/>
              <a:cs typeface="Aharoni" pitchFamily="2" charset="-79"/>
            </a:endParaRPr>
          </a:p>
          <a:p>
            <a:pPr marL="342900" indent="-342900" fontAlgn="auto">
              <a:lnSpc>
                <a:spcPct val="150000"/>
              </a:lnSpc>
              <a:spcBef>
                <a:spcPts val="0"/>
              </a:spcBef>
              <a:spcAft>
                <a:spcPts val="0"/>
              </a:spcAft>
              <a:buFont typeface="Wingdings" pitchFamily="2" charset="2"/>
              <a:buChar char="v"/>
              <a:defRPr/>
            </a:pPr>
            <a:endParaRPr lang="es-ES" dirty="0" smtClean="0">
              <a:latin typeface="+mn-lt"/>
              <a:cs typeface="+mn-cs"/>
            </a:endParaRPr>
          </a:p>
        </p:txBody>
      </p:sp>
      <p:sp>
        <p:nvSpPr>
          <p:cNvPr id="3" name="2 Marcador de número de diapositiva"/>
          <p:cNvSpPr>
            <a:spLocks noGrp="1"/>
          </p:cNvSpPr>
          <p:nvPr>
            <p:ph type="sldNum" sz="quarter" idx="12"/>
          </p:nvPr>
        </p:nvSpPr>
        <p:spPr/>
        <p:txBody>
          <a:bodyPr/>
          <a:lstStyle/>
          <a:p>
            <a:pPr>
              <a:defRPr/>
            </a:pPr>
            <a:fld id="{E9AD9475-6DEC-41D8-A5E6-EDC927632057}" type="slidenum">
              <a:rPr lang="es-ES"/>
              <a:pPr>
                <a:defRPr/>
              </a:pPr>
              <a:t>7</a:t>
            </a:fld>
            <a:endParaRPr lang="es-ES"/>
          </a:p>
        </p:txBody>
      </p:sp>
      <p:sp>
        <p:nvSpPr>
          <p:cNvPr id="4" name="3 CuadroTexto"/>
          <p:cNvSpPr txBox="1"/>
          <p:nvPr/>
        </p:nvSpPr>
        <p:spPr>
          <a:xfrm>
            <a:off x="1857356" y="0"/>
            <a:ext cx="4968552" cy="584775"/>
          </a:xfrm>
          <a:prstGeom prst="rect">
            <a:avLst/>
          </a:prstGeom>
          <a:solidFill>
            <a:srgbClr val="FFFF66"/>
          </a:solidFill>
        </p:spPr>
        <p:txBody>
          <a:bodyPr wrap="square" rtlCol="0">
            <a:spAutoFit/>
          </a:bodyPr>
          <a:lstStyle/>
          <a:p>
            <a:pPr algn="ctr"/>
            <a:r>
              <a:rPr lang="es-ES" sz="3200" dirty="0" smtClean="0">
                <a:solidFill>
                  <a:srgbClr val="C00000"/>
                </a:solidFill>
                <a:effectLst>
                  <a:outerShdw blurRad="38100" dist="38100" dir="2700000" algn="tl">
                    <a:srgbClr val="000000">
                      <a:alpha val="43137"/>
                    </a:srgbClr>
                  </a:outerShdw>
                </a:effectLst>
              </a:rPr>
              <a:t>ACUERDO</a:t>
            </a:r>
            <a:endParaRPr lang="es-ES" sz="3200" dirty="0">
              <a:solidFill>
                <a:srgbClr val="C00000"/>
              </a:solidFill>
              <a:effectLst>
                <a:outerShdw blurRad="38100" dist="38100" dir="2700000" algn="tl">
                  <a:srgbClr val="000000">
                    <a:alpha val="43137"/>
                  </a:srgbClr>
                </a:outerShdw>
              </a:effectLst>
            </a:endParaRPr>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20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fade">
                                      <p:cBhvr>
                                        <p:cTn id="12" dur="2000"/>
                                        <p:tgtEl>
                                          <p:spTgt spid="2">
                                            <p:txEl>
                                              <p:pRg st="4" end="4"/>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animEffect transition="in" filter="fade">
                                      <p:cBhvr>
                                        <p:cTn id="15" dur="2000"/>
                                        <p:tgtEl>
                                          <p:spTgt spid="2">
                                            <p:txEl>
                                              <p:pRg st="5" end="5"/>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
                                            <p:txEl>
                                              <p:pRg st="7" end="7"/>
                                            </p:txEl>
                                          </p:spTgt>
                                        </p:tgtEl>
                                        <p:attrNameLst>
                                          <p:attrName>style.visibility</p:attrName>
                                        </p:attrNameLst>
                                      </p:cBhvr>
                                      <p:to>
                                        <p:strVal val="visible"/>
                                      </p:to>
                                    </p:set>
                                    <p:animEffect transition="in" filter="fade">
                                      <p:cBhvr>
                                        <p:cTn id="20" dur="2000"/>
                                        <p:tgtEl>
                                          <p:spTgt spid="2">
                                            <p:txEl>
                                              <p:pRg st="7" end="7"/>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2">
                                            <p:txEl>
                                              <p:pRg st="8" end="8"/>
                                            </p:txEl>
                                          </p:spTgt>
                                        </p:tgtEl>
                                        <p:attrNameLst>
                                          <p:attrName>style.visibility</p:attrName>
                                        </p:attrNameLst>
                                      </p:cBhvr>
                                      <p:to>
                                        <p:strVal val="visible"/>
                                      </p:to>
                                    </p:set>
                                    <p:animEffect transition="in" filter="fade">
                                      <p:cBhvr>
                                        <p:cTn id="25" dur="20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00063" y="642938"/>
            <a:ext cx="8143875" cy="4724370"/>
          </a:xfrm>
          <a:prstGeom prst="rect">
            <a:avLst/>
          </a:prstGeom>
          <a:noFill/>
        </p:spPr>
        <p:txBody>
          <a:bodyPr>
            <a:spAutoFit/>
          </a:bodyPr>
          <a:lstStyle/>
          <a:p>
            <a:pPr marL="342900" indent="-342900" fontAlgn="auto">
              <a:spcBef>
                <a:spcPts val="0"/>
              </a:spcBef>
              <a:spcAft>
                <a:spcPts val="0"/>
              </a:spcAft>
              <a:defRPr/>
            </a:pPr>
            <a:endParaRPr lang="es-ES" sz="2000" dirty="0">
              <a:latin typeface="+mn-lt"/>
              <a:cs typeface="+mn-cs"/>
            </a:endParaRPr>
          </a:p>
          <a:p>
            <a:pPr marL="457200" indent="-457200" fontAlgn="auto">
              <a:spcBef>
                <a:spcPts val="0"/>
              </a:spcBef>
              <a:spcAft>
                <a:spcPts val="0"/>
              </a:spcAft>
              <a:buAutoNum type="arabicPeriod" startAt="4"/>
              <a:defRPr/>
            </a:pPr>
            <a:r>
              <a:rPr lang="es-ES" sz="2400" b="1" u="sng" dirty="0" smtClean="0">
                <a:solidFill>
                  <a:srgbClr val="C00000"/>
                </a:solidFill>
              </a:rPr>
              <a:t>CLASES  O   TIPOS: </a:t>
            </a:r>
          </a:p>
          <a:p>
            <a:pPr marL="457200" indent="-457200" fontAlgn="auto">
              <a:spcBef>
                <a:spcPts val="0"/>
              </a:spcBef>
              <a:spcAft>
                <a:spcPts val="0"/>
              </a:spcAft>
              <a:buAutoNum type="arabicPeriod" startAt="4"/>
              <a:defRPr/>
            </a:pPr>
            <a:endParaRPr lang="es-ES" sz="2000" dirty="0" smtClean="0">
              <a:latin typeface="Aharoni" pitchFamily="2" charset="-79"/>
              <a:cs typeface="Aharoni" pitchFamily="2" charset="-79"/>
            </a:endParaRPr>
          </a:p>
          <a:p>
            <a:pPr marL="514350" indent="-514350" fontAlgn="auto">
              <a:lnSpc>
                <a:spcPct val="150000"/>
              </a:lnSpc>
              <a:spcBef>
                <a:spcPts val="0"/>
              </a:spcBef>
              <a:spcAft>
                <a:spcPts val="0"/>
              </a:spcAft>
              <a:buClr>
                <a:srgbClr val="C00000"/>
              </a:buClr>
              <a:buFont typeface="+mj-lt"/>
              <a:buAutoNum type="romanUcPeriod" startAt="2"/>
              <a:defRPr/>
            </a:pPr>
            <a:r>
              <a:rPr lang="es-ES" sz="2000" dirty="0" smtClean="0">
                <a:solidFill>
                  <a:srgbClr val="002060"/>
                </a:solidFill>
                <a:latin typeface="Aharoni" pitchFamily="2" charset="-79"/>
                <a:cs typeface="Aharoni" pitchFamily="2" charset="-79"/>
              </a:rPr>
              <a:t>EXISTEN TAMBIEN  ACUERDOS:</a:t>
            </a:r>
          </a:p>
          <a:p>
            <a:pPr marL="971550" lvl="1" indent="-514350">
              <a:lnSpc>
                <a:spcPct val="150000"/>
              </a:lnSpc>
              <a:buClr>
                <a:srgbClr val="C00000"/>
              </a:buClr>
              <a:buFont typeface="+mj-lt"/>
              <a:buAutoNum type="alphaLcParenR"/>
              <a:defRPr/>
            </a:pPr>
            <a:r>
              <a:rPr lang="es-ES" sz="2000" dirty="0" smtClean="0">
                <a:solidFill>
                  <a:srgbClr val="002060"/>
                </a:solidFill>
                <a:latin typeface="Aharoni" pitchFamily="2" charset="-79"/>
                <a:cs typeface="Aharoni" pitchFamily="2" charset="-79"/>
              </a:rPr>
              <a:t>INTERNACIONALES</a:t>
            </a:r>
          </a:p>
          <a:p>
            <a:pPr marL="971550" lvl="1" indent="-514350">
              <a:lnSpc>
                <a:spcPct val="150000"/>
              </a:lnSpc>
              <a:buClr>
                <a:srgbClr val="C00000"/>
              </a:buClr>
              <a:buFont typeface="+mj-lt"/>
              <a:buAutoNum type="alphaLcParenR"/>
              <a:defRPr/>
            </a:pPr>
            <a:r>
              <a:rPr lang="es-ES" sz="2000" dirty="0" smtClean="0">
                <a:solidFill>
                  <a:srgbClr val="002060"/>
                </a:solidFill>
                <a:latin typeface="Aharoni" pitchFamily="2" charset="-79"/>
                <a:cs typeface="Aharoni" pitchFamily="2" charset="-79"/>
              </a:rPr>
              <a:t>PLENARIOS</a:t>
            </a:r>
          </a:p>
          <a:p>
            <a:pPr marL="971550" lvl="1" indent="-514350">
              <a:lnSpc>
                <a:spcPct val="150000"/>
              </a:lnSpc>
              <a:buClr>
                <a:srgbClr val="C00000"/>
              </a:buClr>
              <a:buFont typeface="+mj-lt"/>
              <a:buAutoNum type="alphaLcParenR"/>
              <a:defRPr/>
            </a:pPr>
            <a:r>
              <a:rPr lang="es-ES" sz="2000" dirty="0" smtClean="0">
                <a:solidFill>
                  <a:srgbClr val="002060"/>
                </a:solidFill>
                <a:latin typeface="Aharoni" pitchFamily="2" charset="-79"/>
                <a:cs typeface="Aharoni" pitchFamily="2" charset="-79"/>
              </a:rPr>
              <a:t>PREVENTIVOS</a:t>
            </a:r>
          </a:p>
          <a:p>
            <a:pPr marL="971550" lvl="1" indent="-514350">
              <a:lnSpc>
                <a:spcPct val="150000"/>
              </a:lnSpc>
              <a:buClr>
                <a:srgbClr val="C00000"/>
              </a:buClr>
              <a:buFont typeface="+mj-lt"/>
              <a:buAutoNum type="alphaLcParenR"/>
              <a:defRPr/>
            </a:pPr>
            <a:r>
              <a:rPr lang="es-ES" sz="2000" dirty="0" smtClean="0">
                <a:solidFill>
                  <a:srgbClr val="002060"/>
                </a:solidFill>
                <a:latin typeface="Aharoni" pitchFamily="2" charset="-79"/>
                <a:cs typeface="Aharoni" pitchFamily="2" charset="-79"/>
              </a:rPr>
              <a:t>REGIONALES</a:t>
            </a:r>
          </a:p>
          <a:p>
            <a:pPr marL="971550" lvl="1" indent="-514350">
              <a:lnSpc>
                <a:spcPct val="150000"/>
              </a:lnSpc>
              <a:buClr>
                <a:srgbClr val="C00000"/>
              </a:buClr>
              <a:buFont typeface="+mj-lt"/>
              <a:buAutoNum type="alphaLcParenR"/>
              <a:defRPr/>
            </a:pPr>
            <a:r>
              <a:rPr lang="es-ES" sz="2000" dirty="0" smtClean="0">
                <a:solidFill>
                  <a:srgbClr val="002060"/>
                </a:solidFill>
                <a:latin typeface="Aharoni" pitchFamily="2" charset="-79"/>
                <a:cs typeface="Aharoni" pitchFamily="2" charset="-79"/>
              </a:rPr>
              <a:t>SIMPLIFICADOS</a:t>
            </a:r>
          </a:p>
          <a:p>
            <a:pPr marL="971550" lvl="1" indent="-514350">
              <a:lnSpc>
                <a:spcPct val="150000"/>
              </a:lnSpc>
              <a:buClr>
                <a:srgbClr val="C00000"/>
              </a:buClr>
              <a:buFont typeface="+mj-lt"/>
              <a:buAutoNum type="alphaLcParenR"/>
              <a:defRPr/>
            </a:pPr>
            <a:r>
              <a:rPr lang="es-ES" sz="2000" dirty="0" smtClean="0">
                <a:solidFill>
                  <a:srgbClr val="002060"/>
                </a:solidFill>
                <a:latin typeface="Aharoni" pitchFamily="2" charset="-79"/>
                <a:cs typeface="Aharoni" pitchFamily="2" charset="-79"/>
              </a:rPr>
              <a:t>MUNICIPALES,  etc..</a:t>
            </a:r>
          </a:p>
          <a:p>
            <a:pPr marL="342900" indent="-342900" fontAlgn="auto">
              <a:lnSpc>
                <a:spcPct val="150000"/>
              </a:lnSpc>
              <a:spcBef>
                <a:spcPts val="0"/>
              </a:spcBef>
              <a:spcAft>
                <a:spcPts val="0"/>
              </a:spcAft>
              <a:buFont typeface="Wingdings" pitchFamily="2" charset="2"/>
              <a:buChar char="v"/>
              <a:defRPr/>
            </a:pPr>
            <a:endParaRPr lang="es-ES" dirty="0" smtClean="0">
              <a:latin typeface="+mn-lt"/>
              <a:cs typeface="+mn-cs"/>
            </a:endParaRPr>
          </a:p>
        </p:txBody>
      </p:sp>
      <p:sp>
        <p:nvSpPr>
          <p:cNvPr id="3" name="2 Marcador de número de diapositiva"/>
          <p:cNvSpPr>
            <a:spLocks noGrp="1"/>
          </p:cNvSpPr>
          <p:nvPr>
            <p:ph type="sldNum" sz="quarter" idx="12"/>
          </p:nvPr>
        </p:nvSpPr>
        <p:spPr/>
        <p:txBody>
          <a:bodyPr/>
          <a:lstStyle/>
          <a:p>
            <a:pPr>
              <a:defRPr/>
            </a:pPr>
            <a:fld id="{E9AD9475-6DEC-41D8-A5E6-EDC927632057}" type="slidenum">
              <a:rPr lang="es-ES"/>
              <a:pPr>
                <a:defRPr/>
              </a:pPr>
              <a:t>8</a:t>
            </a:fld>
            <a:endParaRPr lang="es-ES"/>
          </a:p>
        </p:txBody>
      </p:sp>
      <p:sp>
        <p:nvSpPr>
          <p:cNvPr id="4" name="3 CuadroTexto"/>
          <p:cNvSpPr txBox="1"/>
          <p:nvPr/>
        </p:nvSpPr>
        <p:spPr>
          <a:xfrm>
            <a:off x="1857356" y="0"/>
            <a:ext cx="4968552" cy="584775"/>
          </a:xfrm>
          <a:prstGeom prst="rect">
            <a:avLst/>
          </a:prstGeom>
          <a:solidFill>
            <a:srgbClr val="FFFF66"/>
          </a:solidFill>
        </p:spPr>
        <p:txBody>
          <a:bodyPr wrap="square" rtlCol="0">
            <a:spAutoFit/>
          </a:bodyPr>
          <a:lstStyle/>
          <a:p>
            <a:pPr algn="ctr"/>
            <a:r>
              <a:rPr lang="es-ES" sz="3200" dirty="0" smtClean="0">
                <a:solidFill>
                  <a:srgbClr val="C00000"/>
                </a:solidFill>
                <a:effectLst>
                  <a:outerShdw blurRad="38100" dist="38100" dir="2700000" algn="tl">
                    <a:srgbClr val="000000">
                      <a:alpha val="43137"/>
                    </a:srgbClr>
                  </a:outerShdw>
                </a:effectLst>
              </a:rPr>
              <a:t>ACUERDO</a:t>
            </a:r>
            <a:endParaRPr lang="es-ES" sz="3200" dirty="0">
              <a:solidFill>
                <a:srgbClr val="C00000"/>
              </a:solidFill>
              <a:effectLst>
                <a:outerShdw blurRad="38100" dist="38100" dir="2700000" algn="tl">
                  <a:srgbClr val="000000">
                    <a:alpha val="43137"/>
                  </a:srgbClr>
                </a:outerShdw>
              </a:effectLst>
            </a:endParaRPr>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20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2000"/>
                                        <p:tgtEl>
                                          <p:spTgt spid="2">
                                            <p:txEl>
                                              <p:pRg st="3" end="3"/>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animEffect transition="in" filter="fade">
                                      <p:cBhvr>
                                        <p:cTn id="15" dur="2000"/>
                                        <p:tgtEl>
                                          <p:spTgt spid="2">
                                            <p:txEl>
                                              <p:pRg st="4" end="4"/>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
                                            <p:txEl>
                                              <p:pRg st="5" end="5"/>
                                            </p:txEl>
                                          </p:spTgt>
                                        </p:tgtEl>
                                        <p:attrNameLst>
                                          <p:attrName>style.visibility</p:attrName>
                                        </p:attrNameLst>
                                      </p:cBhvr>
                                      <p:to>
                                        <p:strVal val="visible"/>
                                      </p:to>
                                    </p:set>
                                    <p:animEffect transition="in" filter="fade">
                                      <p:cBhvr>
                                        <p:cTn id="18" dur="2000"/>
                                        <p:tgtEl>
                                          <p:spTgt spid="2">
                                            <p:txEl>
                                              <p:pRg st="5" end="5"/>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animEffect transition="in" filter="fade">
                                      <p:cBhvr>
                                        <p:cTn id="21" dur="2000"/>
                                        <p:tgtEl>
                                          <p:spTgt spid="2">
                                            <p:txEl>
                                              <p:pRg st="6" end="6"/>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
                                            <p:txEl>
                                              <p:pRg st="7" end="7"/>
                                            </p:txEl>
                                          </p:spTgt>
                                        </p:tgtEl>
                                        <p:attrNameLst>
                                          <p:attrName>style.visibility</p:attrName>
                                        </p:attrNameLst>
                                      </p:cBhvr>
                                      <p:to>
                                        <p:strVal val="visible"/>
                                      </p:to>
                                    </p:set>
                                    <p:animEffect transition="in" filter="fade">
                                      <p:cBhvr>
                                        <p:cTn id="24" dur="2000"/>
                                        <p:tgtEl>
                                          <p:spTgt spid="2">
                                            <p:txEl>
                                              <p:pRg st="7" end="7"/>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Effect transition="in" filter="fade">
                                      <p:cBhvr>
                                        <p:cTn id="27" dur="2000"/>
                                        <p:tgtEl>
                                          <p:spTgt spid="2">
                                            <p:txEl>
                                              <p:pRg st="8" end="8"/>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
                                            <p:txEl>
                                              <p:pRg st="9" end="9"/>
                                            </p:txEl>
                                          </p:spTgt>
                                        </p:tgtEl>
                                        <p:attrNameLst>
                                          <p:attrName>style.visibility</p:attrName>
                                        </p:attrNameLst>
                                      </p:cBhvr>
                                      <p:to>
                                        <p:strVal val="visible"/>
                                      </p:to>
                                    </p:set>
                                    <p:animEffect transition="in" filter="fade">
                                      <p:cBhvr>
                                        <p:cTn id="30" dur="20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2"/>
          </p:nvPr>
        </p:nvSpPr>
        <p:spPr/>
        <p:txBody>
          <a:bodyPr/>
          <a:lstStyle/>
          <a:p>
            <a:pPr>
              <a:defRPr/>
            </a:pPr>
            <a:fld id="{E9AD9475-6DEC-41D8-A5E6-EDC927632057}" type="slidenum">
              <a:rPr lang="es-ES"/>
              <a:pPr>
                <a:defRPr/>
              </a:pPr>
              <a:t>9</a:t>
            </a:fld>
            <a:endParaRPr lang="es-ES"/>
          </a:p>
        </p:txBody>
      </p:sp>
      <p:sp>
        <p:nvSpPr>
          <p:cNvPr id="4" name="3 CuadroTexto"/>
          <p:cNvSpPr txBox="1"/>
          <p:nvPr/>
        </p:nvSpPr>
        <p:spPr>
          <a:xfrm>
            <a:off x="1857356" y="0"/>
            <a:ext cx="4968552" cy="584775"/>
          </a:xfrm>
          <a:prstGeom prst="rect">
            <a:avLst/>
          </a:prstGeom>
          <a:solidFill>
            <a:srgbClr val="FFFF66"/>
          </a:solidFill>
        </p:spPr>
        <p:txBody>
          <a:bodyPr wrap="square" rtlCol="0">
            <a:spAutoFit/>
          </a:bodyPr>
          <a:lstStyle/>
          <a:p>
            <a:pPr algn="ctr"/>
            <a:r>
              <a:rPr lang="es-ES" sz="3200" dirty="0" smtClean="0">
                <a:solidFill>
                  <a:srgbClr val="C00000"/>
                </a:solidFill>
                <a:effectLst>
                  <a:outerShdw blurRad="38100" dist="38100" dir="2700000" algn="tl">
                    <a:srgbClr val="000000">
                      <a:alpha val="43137"/>
                    </a:srgbClr>
                  </a:outerShdw>
                </a:effectLst>
              </a:rPr>
              <a:t>ACUERDO</a:t>
            </a:r>
            <a:endParaRPr lang="es-ES" sz="3200" dirty="0">
              <a:solidFill>
                <a:srgbClr val="C00000"/>
              </a:solidFill>
              <a:effectLst>
                <a:outerShdw blurRad="38100" dist="38100" dir="2700000" algn="tl">
                  <a:srgbClr val="000000">
                    <a:alpha val="43137"/>
                  </a:srgbClr>
                </a:outerShdw>
              </a:effectLst>
            </a:endParaRPr>
          </a:p>
        </p:txBody>
      </p:sp>
      <p:grpSp>
        <p:nvGrpSpPr>
          <p:cNvPr id="5" name="4 Grupo"/>
          <p:cNvGrpSpPr/>
          <p:nvPr/>
        </p:nvGrpSpPr>
        <p:grpSpPr>
          <a:xfrm>
            <a:off x="928662" y="1142984"/>
            <a:ext cx="7643866" cy="5072098"/>
            <a:chOff x="735012" y="-300687"/>
            <a:chExt cx="7494587" cy="2238447"/>
          </a:xfrm>
        </p:grpSpPr>
        <p:sp>
          <p:nvSpPr>
            <p:cNvPr id="6" name="5 Rectángulo"/>
            <p:cNvSpPr/>
            <p:nvPr/>
          </p:nvSpPr>
          <p:spPr>
            <a:xfrm>
              <a:off x="735012" y="0"/>
              <a:ext cx="7494587" cy="1470025"/>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7" name="6 Rectángulo"/>
            <p:cNvSpPr/>
            <p:nvPr/>
          </p:nvSpPr>
          <p:spPr>
            <a:xfrm>
              <a:off x="735012" y="-300687"/>
              <a:ext cx="7424545" cy="223844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52400" tIns="152400" rIns="152400" bIns="152400" numCol="1" spcCol="1270" anchor="ctr" anchorCtr="0">
              <a:noAutofit/>
            </a:bodyPr>
            <a:lstStyle/>
            <a:p>
              <a:pPr lvl="0" algn="ctr" defTabSz="1778000" rtl="0">
                <a:lnSpc>
                  <a:spcPct val="90000"/>
                </a:lnSpc>
                <a:spcBef>
                  <a:spcPct val="0"/>
                </a:spcBef>
                <a:spcAft>
                  <a:spcPct val="35000"/>
                </a:spcAft>
              </a:pPr>
              <a:r>
                <a:rPr lang="es-GT" sz="2800" b="1" dirty="0" smtClean="0">
                  <a:latin typeface="Aharoni" pitchFamily="2" charset="-79"/>
                  <a:cs typeface="Aharoni" pitchFamily="2" charset="-79"/>
                </a:rPr>
                <a:t>RECUERDE:</a:t>
              </a:r>
            </a:p>
            <a:p>
              <a:pPr lvl="0" algn="just" defTabSz="1778000" rtl="0">
                <a:lnSpc>
                  <a:spcPct val="90000"/>
                </a:lnSpc>
                <a:spcBef>
                  <a:spcPct val="0"/>
                </a:spcBef>
                <a:spcAft>
                  <a:spcPct val="35000"/>
                </a:spcAft>
                <a:buFont typeface="Wingdings" pitchFamily="2" charset="2"/>
                <a:buChar char="ü"/>
              </a:pPr>
              <a:r>
                <a:rPr lang="es-GT" sz="2800" dirty="0" smtClean="0">
                  <a:solidFill>
                    <a:srgbClr val="000099"/>
                  </a:solidFill>
                  <a:latin typeface="Aharoni" pitchFamily="2" charset="-79"/>
                  <a:cs typeface="Aharoni" pitchFamily="2" charset="-79"/>
                </a:rPr>
                <a:t>Previo  a la firma del  Presidente  o Ministro(a) responsable,  se  escribe con letras  mayúsculas  la  palabra: </a:t>
              </a:r>
            </a:p>
            <a:p>
              <a:pPr lvl="0" algn="just" defTabSz="1778000" rtl="0">
                <a:lnSpc>
                  <a:spcPct val="90000"/>
                </a:lnSpc>
                <a:spcBef>
                  <a:spcPct val="0"/>
                </a:spcBef>
                <a:spcAft>
                  <a:spcPct val="35000"/>
                </a:spcAft>
              </a:pPr>
              <a:r>
                <a:rPr lang="es-GT" sz="2800" b="1" dirty="0" smtClean="0">
                  <a:solidFill>
                    <a:srgbClr val="FF0000"/>
                  </a:solidFill>
                  <a:effectLst>
                    <a:outerShdw blurRad="38100" dist="38100" dir="2700000" algn="tl">
                      <a:srgbClr val="000000">
                        <a:alpha val="43137"/>
                      </a:srgbClr>
                    </a:outerShdw>
                  </a:effectLst>
                  <a:latin typeface="Aharoni" pitchFamily="2" charset="-79"/>
                  <a:cs typeface="Aharoni" pitchFamily="2" charset="-79"/>
                </a:rPr>
                <a:t>                   </a:t>
              </a:r>
            </a:p>
            <a:p>
              <a:pPr lvl="0" algn="ctr" defTabSz="1778000" rtl="0">
                <a:lnSpc>
                  <a:spcPct val="90000"/>
                </a:lnSpc>
                <a:spcBef>
                  <a:spcPct val="0"/>
                </a:spcBef>
                <a:spcAft>
                  <a:spcPct val="35000"/>
                </a:spcAft>
              </a:pPr>
              <a:r>
                <a:rPr lang="es-GT" sz="3200" b="1" dirty="0" smtClean="0">
                  <a:solidFill>
                    <a:srgbClr val="00B050"/>
                  </a:solidFill>
                  <a:effectLst>
                    <a:outerShdw blurRad="38100" dist="38100" dir="2700000" algn="tl">
                      <a:srgbClr val="000000">
                        <a:alpha val="43137"/>
                      </a:srgbClr>
                    </a:outerShdw>
                  </a:effectLst>
                  <a:latin typeface="Aharoni" pitchFamily="2" charset="-79"/>
                  <a:cs typeface="Aharoni" pitchFamily="2" charset="-79"/>
                </a:rPr>
                <a:t>COMUNIQUESE</a:t>
              </a:r>
              <a:r>
                <a:rPr lang="es-GT" sz="2800" b="1" dirty="0" smtClean="0">
                  <a:solidFill>
                    <a:srgbClr val="00B050"/>
                  </a:solidFill>
                  <a:effectLst>
                    <a:outerShdw blurRad="38100" dist="38100" dir="2700000" algn="tl">
                      <a:srgbClr val="000000">
                        <a:alpha val="43137"/>
                      </a:srgbClr>
                    </a:outerShdw>
                  </a:effectLst>
                  <a:latin typeface="Aharoni" pitchFamily="2" charset="-79"/>
                  <a:cs typeface="Aharoni" pitchFamily="2" charset="-79"/>
                </a:rPr>
                <a:t>.</a:t>
              </a:r>
            </a:p>
            <a:p>
              <a:pPr lvl="0" algn="just" defTabSz="1778000" rtl="0">
                <a:lnSpc>
                  <a:spcPct val="90000"/>
                </a:lnSpc>
                <a:spcBef>
                  <a:spcPct val="0"/>
                </a:spcBef>
                <a:spcAft>
                  <a:spcPct val="35000"/>
                </a:spcAft>
              </a:pPr>
              <a:endParaRPr lang="es-GT" sz="2800" b="1" dirty="0" smtClean="0">
                <a:solidFill>
                  <a:srgbClr val="FF0000"/>
                </a:solidFill>
                <a:effectLst>
                  <a:outerShdw blurRad="38100" dist="38100" dir="2700000" algn="tl">
                    <a:srgbClr val="000000">
                      <a:alpha val="43137"/>
                    </a:srgbClr>
                  </a:outerShdw>
                </a:effectLst>
                <a:latin typeface="Aharoni" pitchFamily="2" charset="-79"/>
                <a:cs typeface="Aharoni" pitchFamily="2" charset="-79"/>
              </a:endParaRPr>
            </a:p>
            <a:p>
              <a:pPr lvl="0" defTabSz="1778000" rtl="0">
                <a:lnSpc>
                  <a:spcPct val="90000"/>
                </a:lnSpc>
                <a:spcBef>
                  <a:spcPct val="0"/>
                </a:spcBef>
                <a:spcAft>
                  <a:spcPct val="35000"/>
                </a:spcAft>
                <a:buFont typeface="Wingdings" pitchFamily="2" charset="2"/>
                <a:buChar char="ü"/>
              </a:pPr>
              <a:r>
                <a:rPr lang="es-GT" sz="2800" b="1" dirty="0" smtClean="0">
                  <a:solidFill>
                    <a:srgbClr val="FF0000"/>
                  </a:solidFill>
                  <a:effectLst>
                    <a:outerShdw blurRad="38100" dist="38100" dir="2700000" algn="tl">
                      <a:srgbClr val="000000">
                        <a:alpha val="43137"/>
                      </a:srgbClr>
                    </a:outerShdw>
                  </a:effectLst>
                  <a:latin typeface="Aharoni" pitchFamily="2" charset="-79"/>
                  <a:cs typeface="Aharoni" pitchFamily="2" charset="-79"/>
                </a:rPr>
                <a:t>Un Acuerdo  debe publicarse en  el  DIARIO OFICIAL, para  que tenga  validez.</a:t>
              </a:r>
              <a:endParaRPr lang="es-GT" sz="2400" b="1" dirty="0" smtClean="0">
                <a:solidFill>
                  <a:srgbClr val="FF0000"/>
                </a:solidFill>
                <a:effectLst>
                  <a:outerShdw blurRad="38100" dist="38100" dir="2700000" algn="tl">
                    <a:srgbClr val="000000">
                      <a:alpha val="43137"/>
                    </a:srgbClr>
                  </a:outerShdw>
                </a:effectLst>
                <a:latin typeface="Aharoni" pitchFamily="2" charset="-79"/>
                <a:cs typeface="Aharoni" pitchFamily="2" charset="-79"/>
              </a:endParaRPr>
            </a:p>
            <a:p>
              <a:pPr lvl="0" algn="just" defTabSz="1778000" rtl="0">
                <a:lnSpc>
                  <a:spcPct val="90000"/>
                </a:lnSpc>
                <a:spcBef>
                  <a:spcPct val="0"/>
                </a:spcBef>
                <a:spcAft>
                  <a:spcPct val="35000"/>
                </a:spcAft>
              </a:pPr>
              <a:endParaRPr lang="es-GT" sz="2800" kern="1200" dirty="0"/>
            </a:p>
          </p:txBody>
        </p:sp>
      </p:grpSp>
    </p:spTree>
  </p:cSld>
  <p:clrMapOvr>
    <a:masterClrMapping/>
  </p:clrMapOvr>
  <p:transition>
    <p:cut thruBlk="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dad">
  <a:themeElements>
    <a:clrScheme name="Equida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dad">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dad">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Equida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themeOverride>
</file>

<file path=docProps/app.xml><?xml version="1.0" encoding="utf-8"?>
<Properties xmlns="http://schemas.openxmlformats.org/officeDocument/2006/extended-properties" xmlns:vt="http://schemas.openxmlformats.org/officeDocument/2006/docPropsVTypes">
  <Template>Facet</Template>
  <TotalTime>1336</TotalTime>
  <Words>895</Words>
  <Application>Microsoft Office PowerPoint</Application>
  <PresentationFormat>Presentación en pantalla (4:3)</PresentationFormat>
  <Paragraphs>118</Paragraphs>
  <Slides>16</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16</vt:i4>
      </vt:variant>
    </vt:vector>
  </HeadingPairs>
  <TitlesOfParts>
    <vt:vector size="25" baseType="lpstr">
      <vt:lpstr>Aharoni</vt:lpstr>
      <vt:lpstr>Arial Black</vt:lpstr>
      <vt:lpstr>Arial Rounded MT Bold</vt:lpstr>
      <vt:lpstr>Calibri</vt:lpstr>
      <vt:lpstr>Franklin Gothic Book</vt:lpstr>
      <vt:lpstr>Perpetua</vt:lpstr>
      <vt:lpstr>Wingdings</vt:lpstr>
      <vt:lpstr>Wingdings 2</vt:lpstr>
      <vt:lpstr>Equidad</vt:lpstr>
      <vt:lpstr>CLASE  No. 8 OTROS  DOCUMENTOS  UTILIZADOS EN  LA  CORRESPONDENCIA  OFICIAL</vt:lpstr>
      <vt:lpstr>Gráfica  de la Jerarquía de  la  Legislación  guatemalteca: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GRACIAS  POR SU ATENCION</vt:lpstr>
    </vt:vector>
  </TitlesOfParts>
  <Company>HOME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CARLOS DE LEON</dc:creator>
  <cp:lastModifiedBy>Liz de León</cp:lastModifiedBy>
  <cp:revision>177</cp:revision>
  <dcterms:created xsi:type="dcterms:W3CDTF">2010-08-17T21:04:42Z</dcterms:created>
  <dcterms:modified xsi:type="dcterms:W3CDTF">2014-10-14T05:55:44Z</dcterms:modified>
</cp:coreProperties>
</file>