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handoutMasterIdLst>
    <p:handoutMasterId r:id="rId15"/>
  </p:handoutMasterIdLst>
  <p:sldIdLst>
    <p:sldId id="276" r:id="rId2"/>
    <p:sldId id="274" r:id="rId3"/>
    <p:sldId id="256" r:id="rId4"/>
    <p:sldId id="331" r:id="rId5"/>
    <p:sldId id="257" r:id="rId6"/>
    <p:sldId id="272" r:id="rId7"/>
    <p:sldId id="258" r:id="rId8"/>
    <p:sldId id="259" r:id="rId9"/>
    <p:sldId id="275" r:id="rId10"/>
    <p:sldId id="277" r:id="rId11"/>
    <p:sldId id="332" r:id="rId12"/>
    <p:sldId id="330" r:id="rId13"/>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78" autoAdjust="0"/>
    <p:restoredTop sz="94576" autoAdjust="0"/>
  </p:normalViewPr>
  <p:slideViewPr>
    <p:cSldViewPr>
      <p:cViewPr varScale="1">
        <p:scale>
          <a:sx n="70" d="100"/>
          <a:sy n="70" d="100"/>
        </p:scale>
        <p:origin x="11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2B38A0-CD40-4665-BB56-569656A3280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GT"/>
        </a:p>
      </dgm:t>
    </dgm:pt>
    <dgm:pt modelId="{94A0C43A-1A1F-477F-B9E5-410680722DAA}">
      <dgm:prSet/>
      <dgm:spPr>
        <a:solidFill>
          <a:srgbClr val="FFFF00"/>
        </a:solidFill>
      </dgm:spPr>
      <dgm:t>
        <a:bodyPr/>
        <a:lstStyle/>
        <a:p>
          <a:pPr rtl="0"/>
          <a:r>
            <a:rPr lang="es-ES" dirty="0" smtClean="0"/>
            <a:t>El  Acta</a:t>
          </a:r>
          <a:endParaRPr lang="es-ES" dirty="0"/>
        </a:p>
      </dgm:t>
    </dgm:pt>
    <dgm:pt modelId="{393869C9-11DE-45DD-8BF4-2190D5647E40}" type="parTrans" cxnId="{D0B8577E-3586-48BA-ABA2-AFAF0525F709}">
      <dgm:prSet/>
      <dgm:spPr/>
      <dgm:t>
        <a:bodyPr/>
        <a:lstStyle/>
        <a:p>
          <a:endParaRPr lang="es-GT"/>
        </a:p>
      </dgm:t>
    </dgm:pt>
    <dgm:pt modelId="{DFFBAEC7-B736-4EB4-B4D4-574C50DB49FF}" type="sibTrans" cxnId="{D0B8577E-3586-48BA-ABA2-AFAF0525F709}">
      <dgm:prSet/>
      <dgm:spPr/>
      <dgm:t>
        <a:bodyPr/>
        <a:lstStyle/>
        <a:p>
          <a:endParaRPr lang="es-GT"/>
        </a:p>
      </dgm:t>
    </dgm:pt>
    <dgm:pt modelId="{6A85E02D-C42F-4000-8CF4-50EE384775D9}" type="pres">
      <dgm:prSet presAssocID="{A22B38A0-CD40-4665-BB56-569656A32802}" presName="Name0" presStyleCnt="0">
        <dgm:presLayoutVars>
          <dgm:chMax val="7"/>
          <dgm:dir/>
          <dgm:animLvl val="lvl"/>
          <dgm:resizeHandles val="exact"/>
        </dgm:presLayoutVars>
      </dgm:prSet>
      <dgm:spPr/>
      <dgm:t>
        <a:bodyPr/>
        <a:lstStyle/>
        <a:p>
          <a:endParaRPr lang="es-GT"/>
        </a:p>
      </dgm:t>
    </dgm:pt>
    <dgm:pt modelId="{FA17CA39-609D-468B-8AC7-70FF4B6410C6}" type="pres">
      <dgm:prSet presAssocID="{94A0C43A-1A1F-477F-B9E5-410680722DAA}" presName="circle1" presStyleLbl="node1" presStyleIdx="0" presStyleCnt="1"/>
      <dgm:spPr/>
    </dgm:pt>
    <dgm:pt modelId="{55C69840-F46D-4A04-A74A-323B7A84067D}" type="pres">
      <dgm:prSet presAssocID="{94A0C43A-1A1F-477F-B9E5-410680722DAA}" presName="space" presStyleCnt="0"/>
      <dgm:spPr/>
    </dgm:pt>
    <dgm:pt modelId="{3F42E7DC-DBD9-4F82-93D3-C8B638A71113}" type="pres">
      <dgm:prSet presAssocID="{94A0C43A-1A1F-477F-B9E5-410680722DAA}" presName="rect1" presStyleLbl="alignAcc1" presStyleIdx="0" presStyleCnt="1"/>
      <dgm:spPr/>
      <dgm:t>
        <a:bodyPr/>
        <a:lstStyle/>
        <a:p>
          <a:endParaRPr lang="es-GT"/>
        </a:p>
      </dgm:t>
    </dgm:pt>
    <dgm:pt modelId="{D3EC7C29-E760-4867-B663-12F322BB4B05}" type="pres">
      <dgm:prSet presAssocID="{94A0C43A-1A1F-477F-B9E5-410680722DAA}" presName="rect1ParTxNoCh" presStyleLbl="alignAcc1" presStyleIdx="0" presStyleCnt="1">
        <dgm:presLayoutVars>
          <dgm:chMax val="1"/>
          <dgm:bulletEnabled val="1"/>
        </dgm:presLayoutVars>
      </dgm:prSet>
      <dgm:spPr/>
      <dgm:t>
        <a:bodyPr/>
        <a:lstStyle/>
        <a:p>
          <a:endParaRPr lang="es-GT"/>
        </a:p>
      </dgm:t>
    </dgm:pt>
  </dgm:ptLst>
  <dgm:cxnLst>
    <dgm:cxn modelId="{D0B8577E-3586-48BA-ABA2-AFAF0525F709}" srcId="{A22B38A0-CD40-4665-BB56-569656A32802}" destId="{94A0C43A-1A1F-477F-B9E5-410680722DAA}" srcOrd="0" destOrd="0" parTransId="{393869C9-11DE-45DD-8BF4-2190D5647E40}" sibTransId="{DFFBAEC7-B736-4EB4-B4D4-574C50DB49FF}"/>
    <dgm:cxn modelId="{D57A3718-2E98-4AB8-B445-A7878CE71000}" type="presOf" srcId="{94A0C43A-1A1F-477F-B9E5-410680722DAA}" destId="{3F42E7DC-DBD9-4F82-93D3-C8B638A71113}" srcOrd="0" destOrd="0" presId="urn:microsoft.com/office/officeart/2005/8/layout/target3"/>
    <dgm:cxn modelId="{017A0CF8-6CDF-44F2-B146-4EEB4C6BEE98}" type="presOf" srcId="{A22B38A0-CD40-4665-BB56-569656A32802}" destId="{6A85E02D-C42F-4000-8CF4-50EE384775D9}" srcOrd="0" destOrd="0" presId="urn:microsoft.com/office/officeart/2005/8/layout/target3"/>
    <dgm:cxn modelId="{E4538914-B9FC-476B-9014-8E2A733712E0}" type="presOf" srcId="{94A0C43A-1A1F-477F-B9E5-410680722DAA}" destId="{D3EC7C29-E760-4867-B663-12F322BB4B05}" srcOrd="1" destOrd="0" presId="urn:microsoft.com/office/officeart/2005/8/layout/target3"/>
    <dgm:cxn modelId="{CC814784-FD98-443E-B222-BC1764FB7074}" type="presParOf" srcId="{6A85E02D-C42F-4000-8CF4-50EE384775D9}" destId="{FA17CA39-609D-468B-8AC7-70FF4B6410C6}" srcOrd="0" destOrd="0" presId="urn:microsoft.com/office/officeart/2005/8/layout/target3"/>
    <dgm:cxn modelId="{5FFB17B9-0182-484B-914E-F805BE1C59C5}" type="presParOf" srcId="{6A85E02D-C42F-4000-8CF4-50EE384775D9}" destId="{55C69840-F46D-4A04-A74A-323B7A84067D}" srcOrd="1" destOrd="0" presId="urn:microsoft.com/office/officeart/2005/8/layout/target3"/>
    <dgm:cxn modelId="{926504FC-DBD8-4CAD-B6C2-DCC843413CDB}" type="presParOf" srcId="{6A85E02D-C42F-4000-8CF4-50EE384775D9}" destId="{3F42E7DC-DBD9-4F82-93D3-C8B638A71113}" srcOrd="2" destOrd="0" presId="urn:microsoft.com/office/officeart/2005/8/layout/target3"/>
    <dgm:cxn modelId="{D9874673-FE56-411F-855E-FFE0C614D322}" type="presParOf" srcId="{6A85E02D-C42F-4000-8CF4-50EE384775D9}" destId="{D3EC7C29-E760-4867-B663-12F322BB4B0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2B38A0-CD40-4665-BB56-569656A3280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GT"/>
        </a:p>
      </dgm:t>
    </dgm:pt>
    <dgm:pt modelId="{94A0C43A-1A1F-477F-B9E5-410680722DAA}">
      <dgm:prSet/>
      <dgm:spPr>
        <a:solidFill>
          <a:srgbClr val="FFFF00"/>
        </a:solidFill>
      </dgm:spPr>
      <dgm:t>
        <a:bodyPr/>
        <a:lstStyle/>
        <a:p>
          <a:pPr rtl="0"/>
          <a:r>
            <a:rPr lang="es-ES" dirty="0" smtClean="0"/>
            <a:t>El  Acta</a:t>
          </a:r>
          <a:endParaRPr lang="es-ES" dirty="0"/>
        </a:p>
      </dgm:t>
    </dgm:pt>
    <dgm:pt modelId="{393869C9-11DE-45DD-8BF4-2190D5647E40}" type="parTrans" cxnId="{D0B8577E-3586-48BA-ABA2-AFAF0525F709}">
      <dgm:prSet/>
      <dgm:spPr/>
      <dgm:t>
        <a:bodyPr/>
        <a:lstStyle/>
        <a:p>
          <a:endParaRPr lang="es-GT"/>
        </a:p>
      </dgm:t>
    </dgm:pt>
    <dgm:pt modelId="{DFFBAEC7-B736-4EB4-B4D4-574C50DB49FF}" type="sibTrans" cxnId="{D0B8577E-3586-48BA-ABA2-AFAF0525F709}">
      <dgm:prSet/>
      <dgm:spPr/>
      <dgm:t>
        <a:bodyPr/>
        <a:lstStyle/>
        <a:p>
          <a:endParaRPr lang="es-GT"/>
        </a:p>
      </dgm:t>
    </dgm:pt>
    <dgm:pt modelId="{6A85E02D-C42F-4000-8CF4-50EE384775D9}" type="pres">
      <dgm:prSet presAssocID="{A22B38A0-CD40-4665-BB56-569656A32802}" presName="Name0" presStyleCnt="0">
        <dgm:presLayoutVars>
          <dgm:chMax val="7"/>
          <dgm:dir/>
          <dgm:animLvl val="lvl"/>
          <dgm:resizeHandles val="exact"/>
        </dgm:presLayoutVars>
      </dgm:prSet>
      <dgm:spPr/>
      <dgm:t>
        <a:bodyPr/>
        <a:lstStyle/>
        <a:p>
          <a:endParaRPr lang="es-GT"/>
        </a:p>
      </dgm:t>
    </dgm:pt>
    <dgm:pt modelId="{FA17CA39-609D-468B-8AC7-70FF4B6410C6}" type="pres">
      <dgm:prSet presAssocID="{94A0C43A-1A1F-477F-B9E5-410680722DAA}" presName="circle1" presStyleLbl="node1" presStyleIdx="0" presStyleCnt="1"/>
      <dgm:spPr/>
    </dgm:pt>
    <dgm:pt modelId="{55C69840-F46D-4A04-A74A-323B7A84067D}" type="pres">
      <dgm:prSet presAssocID="{94A0C43A-1A1F-477F-B9E5-410680722DAA}" presName="space" presStyleCnt="0"/>
      <dgm:spPr/>
    </dgm:pt>
    <dgm:pt modelId="{3F42E7DC-DBD9-4F82-93D3-C8B638A71113}" type="pres">
      <dgm:prSet presAssocID="{94A0C43A-1A1F-477F-B9E5-410680722DAA}" presName="rect1" presStyleLbl="alignAcc1" presStyleIdx="0" presStyleCnt="1"/>
      <dgm:spPr/>
      <dgm:t>
        <a:bodyPr/>
        <a:lstStyle/>
        <a:p>
          <a:endParaRPr lang="es-GT"/>
        </a:p>
      </dgm:t>
    </dgm:pt>
    <dgm:pt modelId="{D3EC7C29-E760-4867-B663-12F322BB4B05}" type="pres">
      <dgm:prSet presAssocID="{94A0C43A-1A1F-477F-B9E5-410680722DAA}" presName="rect1ParTxNoCh" presStyleLbl="alignAcc1" presStyleIdx="0" presStyleCnt="1">
        <dgm:presLayoutVars>
          <dgm:chMax val="1"/>
          <dgm:bulletEnabled val="1"/>
        </dgm:presLayoutVars>
      </dgm:prSet>
      <dgm:spPr/>
      <dgm:t>
        <a:bodyPr/>
        <a:lstStyle/>
        <a:p>
          <a:endParaRPr lang="es-GT"/>
        </a:p>
      </dgm:t>
    </dgm:pt>
  </dgm:ptLst>
  <dgm:cxnLst>
    <dgm:cxn modelId="{D0B8577E-3586-48BA-ABA2-AFAF0525F709}" srcId="{A22B38A0-CD40-4665-BB56-569656A32802}" destId="{94A0C43A-1A1F-477F-B9E5-410680722DAA}" srcOrd="0" destOrd="0" parTransId="{393869C9-11DE-45DD-8BF4-2190D5647E40}" sibTransId="{DFFBAEC7-B736-4EB4-B4D4-574C50DB49FF}"/>
    <dgm:cxn modelId="{5F450F8E-CC53-4CFD-8560-8A16DB18DE07}" type="presOf" srcId="{94A0C43A-1A1F-477F-B9E5-410680722DAA}" destId="{D3EC7C29-E760-4867-B663-12F322BB4B05}" srcOrd="1" destOrd="0" presId="urn:microsoft.com/office/officeart/2005/8/layout/target3"/>
    <dgm:cxn modelId="{006924C5-9397-4FF3-9432-38FCAA9ED695}" type="presOf" srcId="{A22B38A0-CD40-4665-BB56-569656A32802}" destId="{6A85E02D-C42F-4000-8CF4-50EE384775D9}" srcOrd="0" destOrd="0" presId="urn:microsoft.com/office/officeart/2005/8/layout/target3"/>
    <dgm:cxn modelId="{C4C67E10-A118-4AD1-85FF-494D863244EE}" type="presOf" srcId="{94A0C43A-1A1F-477F-B9E5-410680722DAA}" destId="{3F42E7DC-DBD9-4F82-93D3-C8B638A71113}" srcOrd="0" destOrd="0" presId="urn:microsoft.com/office/officeart/2005/8/layout/target3"/>
    <dgm:cxn modelId="{7AA69443-A7BC-4FD2-B39E-824DF6538115}" type="presParOf" srcId="{6A85E02D-C42F-4000-8CF4-50EE384775D9}" destId="{FA17CA39-609D-468B-8AC7-70FF4B6410C6}" srcOrd="0" destOrd="0" presId="urn:microsoft.com/office/officeart/2005/8/layout/target3"/>
    <dgm:cxn modelId="{B3BF2C0B-524C-40E4-851E-11A9F6FC5F58}" type="presParOf" srcId="{6A85E02D-C42F-4000-8CF4-50EE384775D9}" destId="{55C69840-F46D-4A04-A74A-323B7A84067D}" srcOrd="1" destOrd="0" presId="urn:microsoft.com/office/officeart/2005/8/layout/target3"/>
    <dgm:cxn modelId="{F9CE3EE8-59E8-46AF-A8D7-4F33FCC51E03}" type="presParOf" srcId="{6A85E02D-C42F-4000-8CF4-50EE384775D9}" destId="{3F42E7DC-DBD9-4F82-93D3-C8B638A71113}" srcOrd="2" destOrd="0" presId="urn:microsoft.com/office/officeart/2005/8/layout/target3"/>
    <dgm:cxn modelId="{E4170EE5-44C7-494B-AB48-D013EBB08A5A}" type="presParOf" srcId="{6A85E02D-C42F-4000-8CF4-50EE384775D9}" destId="{D3EC7C29-E760-4867-B663-12F322BB4B05}"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7CA39-609D-468B-8AC7-70FF4B6410C6}">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42E7DC-DBD9-4F82-93D3-C8B638A71113}">
      <dsp:nvSpPr>
        <dsp:cNvPr id="0" name=""/>
        <dsp:cNvSpPr/>
      </dsp:nvSpPr>
      <dsp:spPr>
        <a:xfrm>
          <a:off x="292387" y="0"/>
          <a:ext cx="4676164" cy="584774"/>
        </a:xfrm>
        <a:prstGeom prst="rect">
          <a:avLst/>
        </a:prstGeom>
        <a:solidFill>
          <a:srgbClr val="FFFF00"/>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ES" sz="2700" kern="1200" dirty="0" smtClean="0"/>
            <a:t>El  Acta</a:t>
          </a:r>
          <a:endParaRPr lang="es-ES" sz="2700" kern="1200" dirty="0"/>
        </a:p>
      </dsp:txBody>
      <dsp:txXfrm>
        <a:off x="292387" y="0"/>
        <a:ext cx="4676164" cy="584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7CA39-609D-468B-8AC7-70FF4B6410C6}">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42E7DC-DBD9-4F82-93D3-C8B638A71113}">
      <dsp:nvSpPr>
        <dsp:cNvPr id="0" name=""/>
        <dsp:cNvSpPr/>
      </dsp:nvSpPr>
      <dsp:spPr>
        <a:xfrm>
          <a:off x="292387" y="0"/>
          <a:ext cx="4676164" cy="584774"/>
        </a:xfrm>
        <a:prstGeom prst="rect">
          <a:avLst/>
        </a:prstGeom>
        <a:solidFill>
          <a:srgbClr val="FFFF00"/>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ES" sz="2700" kern="1200" dirty="0" smtClean="0"/>
            <a:t>El  Acta</a:t>
          </a:r>
          <a:endParaRPr lang="es-ES" sz="2700" kern="1200" dirty="0"/>
        </a:p>
      </dsp:txBody>
      <dsp:txXfrm>
        <a:off x="292387" y="0"/>
        <a:ext cx="4676164" cy="58477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241583-F541-4D8F-A716-BDAB836F020B}" type="datetimeFigureOut">
              <a:rPr lang="es-GT" smtClean="0"/>
              <a:pPr/>
              <a:t>14/10/14</a:t>
            </a:fld>
            <a:endParaRPr lang="es-GT"/>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2B0963F-C4F4-4049-B533-1D703890B981}" type="slidenum">
              <a:rPr lang="es-GT" smtClean="0"/>
              <a:pPr/>
              <a:t>‹Nº›</a:t>
            </a:fld>
            <a:endParaRPr lang="es-GT"/>
          </a:p>
        </p:txBody>
      </p:sp>
    </p:spTree>
    <p:extLst>
      <p:ext uri="{BB962C8B-B14F-4D97-AF65-F5344CB8AC3E}">
        <p14:creationId xmlns:p14="http://schemas.microsoft.com/office/powerpoint/2010/main" val="14112176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539EB1-C102-4CFF-80C3-58A022D5CD4F}" type="datetimeFigureOut">
              <a:rPr lang="es-GT" smtClean="0"/>
              <a:pPr/>
              <a:t>14/10/14</a:t>
            </a:fld>
            <a:endParaRPr lang="es-GT"/>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GT"/>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639AC1-CBFA-4D1A-8D81-C2B536DCE69C}" type="slidenum">
              <a:rPr lang="es-GT" smtClean="0"/>
              <a:pPr/>
              <a:t>‹Nº›</a:t>
            </a:fld>
            <a:endParaRPr lang="es-GT"/>
          </a:p>
        </p:txBody>
      </p:sp>
    </p:spTree>
    <p:extLst>
      <p:ext uri="{BB962C8B-B14F-4D97-AF65-F5344CB8AC3E}">
        <p14:creationId xmlns:p14="http://schemas.microsoft.com/office/powerpoint/2010/main" val="1237872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a:p>
        </p:txBody>
      </p:sp>
      <p:sp>
        <p:nvSpPr>
          <p:cNvPr id="4" name="3 Marcador de número de diapositiva"/>
          <p:cNvSpPr>
            <a:spLocks noGrp="1"/>
          </p:cNvSpPr>
          <p:nvPr>
            <p:ph type="sldNum" sz="quarter" idx="10"/>
          </p:nvPr>
        </p:nvSpPr>
        <p:spPr/>
        <p:txBody>
          <a:bodyPr/>
          <a:lstStyle/>
          <a:p>
            <a:fld id="{3E639AC1-CBFA-4D1A-8D81-C2B536DCE69C}" type="slidenum">
              <a:rPr lang="es-GT" smtClean="0"/>
              <a:pPr/>
              <a:t>5</a:t>
            </a:fld>
            <a:endParaRPr lang="es-GT"/>
          </a:p>
        </p:txBody>
      </p:sp>
    </p:spTree>
    <p:extLst>
      <p:ext uri="{BB962C8B-B14F-4D97-AF65-F5344CB8AC3E}">
        <p14:creationId xmlns:p14="http://schemas.microsoft.com/office/powerpoint/2010/main" val="3989665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0FA373-742D-431E-8582-D29E7AA28F8E}" type="datetime1">
              <a:rPr lang="es-ES" smtClean="0"/>
              <a:pPr/>
              <a:t>14/10/2014</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C842EB2-9FB1-4676-97DD-2D53A7B301F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56E9D3E-B381-4094-A638-E41DD5D2C1EC}" type="datetime1">
              <a:rPr lang="es-ES" smtClean="0"/>
              <a:pPr/>
              <a:t>14/10/2014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486D7052-204E-4DE0-B89E-DA5E71D62099}" type="datetime1">
              <a:rPr lang="es-ES" smtClean="0"/>
              <a:pPr/>
              <a:t>14/10/2014</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0DD24EF-EBA6-4EFE-8839-C85222F27283}" type="datetime1">
              <a:rPr lang="es-ES" smtClean="0"/>
              <a:pPr/>
              <a:t>14/10/2014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C74AB21-FBE1-4848-A908-6F24DD8DC1B0}" type="datetime1">
              <a:rPr lang="es-ES" smtClean="0"/>
              <a:pPr/>
              <a:t>14/10/2014</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DC842EB2-9FB1-4676-97DD-2D53A7B301F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CE49C25-8057-44F0-BE02-A0763A06F39A}" type="datetime1">
              <a:rPr lang="es-ES" smtClean="0"/>
              <a:pPr/>
              <a:t>14/10/2014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1B8C12E-50CC-4CD3-A731-E29F0CF06A8C}" type="datetime1">
              <a:rPr lang="es-ES" smtClean="0"/>
              <a:pPr/>
              <a:t>14/10/2014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4C9BD438-3A52-41EF-AD60-F00D0F596607}" type="datetime1">
              <a:rPr lang="es-ES" smtClean="0"/>
              <a:pPr/>
              <a:t>14/10/2014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D703EFF4-5CC3-4DFE-B98A-B3A690979C88}" type="datetime1">
              <a:rPr lang="es-ES" smtClean="0"/>
              <a:pPr/>
              <a:t>14/10/2014</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61316A5-68D2-438A-BAD8-CFBFA103A7CB}" type="datetime1">
              <a:rPr lang="es-ES" smtClean="0"/>
              <a:pPr/>
              <a:t>14/10/2014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Tree>
  </p:cSld>
  <p:clrMapOvr>
    <a:masterClrMapping/>
  </p:clrMapOvr>
  <p:transition>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D99D1DA-3D11-4825-810E-CC755AC87260}" type="datetime1">
              <a:rPr lang="es-ES" smtClean="0"/>
              <a:pPr/>
              <a:t>14/10/2014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C842EB2-9FB1-4676-97DD-2D53A7B301FB}"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01FECF0-085C-4912-94D9-6C54DB6CB0EF}" type="datetime1">
              <a:rPr lang="es-ES" smtClean="0"/>
              <a:pPr/>
              <a:t>14/10/2014</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C842EB2-9FB1-4676-97DD-2D53A7B301F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newsflash/>
  </p:transition>
  <p:timing>
    <p:tnLst>
      <p:par>
        <p:cTn id="1" dur="indefinite" restart="never" nodeType="tmRoot"/>
      </p:par>
    </p:tnLst>
  </p:timing>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
            </a:r>
            <a:br>
              <a:rPr lang="es-ES" dirty="0" smtClean="0"/>
            </a:br>
            <a:endParaRPr lang="es-ES" dirty="0"/>
          </a:p>
        </p:txBody>
      </p:sp>
      <p:sp>
        <p:nvSpPr>
          <p:cNvPr id="11" name="10 Subtítulo"/>
          <p:cNvSpPr>
            <a:spLocks noGrp="1"/>
          </p:cNvSpPr>
          <p:nvPr>
            <p:ph type="subTitle" idx="1"/>
          </p:nvPr>
        </p:nvSpPr>
        <p:spPr/>
        <p:txBody>
          <a:bodyPr/>
          <a:lstStyle/>
          <a:p>
            <a:r>
              <a:rPr lang="es-GT" b="1" dirty="0" smtClean="0">
                <a:latin typeface="Aharoni" pitchFamily="2" charset="-79"/>
                <a:cs typeface="Aharoni" pitchFamily="2" charset="-79"/>
              </a:rPr>
              <a:t>SESION No. </a:t>
            </a:r>
            <a:r>
              <a:rPr lang="es-GT" sz="3200" b="1" dirty="0" smtClean="0">
                <a:latin typeface="Aharoni" pitchFamily="2" charset="-79"/>
                <a:cs typeface="Aharoni" pitchFamily="2" charset="-79"/>
              </a:rPr>
              <a:t>7</a:t>
            </a:r>
            <a:r>
              <a:rPr lang="es-GT" b="1" dirty="0" smtClean="0">
                <a:latin typeface="Aharoni" pitchFamily="2" charset="-79"/>
                <a:cs typeface="Aharoni" pitchFamily="2" charset="-79"/>
              </a:rPr>
              <a:t>  octubre  de </a:t>
            </a:r>
            <a:r>
              <a:rPr lang="es-GT" sz="2800" b="1" dirty="0" smtClean="0">
                <a:latin typeface="Aharoni" pitchFamily="2" charset="-79"/>
                <a:cs typeface="Aharoni" pitchFamily="2" charset="-79"/>
              </a:rPr>
              <a:t> 2013</a:t>
            </a:r>
            <a:endParaRPr lang="es-GT" b="1" dirty="0">
              <a:latin typeface="Aharoni" pitchFamily="2" charset="-79"/>
              <a:cs typeface="Aharoni" pitchFamily="2" charset="-79"/>
            </a:endParaRPr>
          </a:p>
        </p:txBody>
      </p:sp>
      <p:sp>
        <p:nvSpPr>
          <p:cNvPr id="7" name="6 Marcador de número de diapositiva"/>
          <p:cNvSpPr>
            <a:spLocks noGrp="1"/>
          </p:cNvSpPr>
          <p:nvPr>
            <p:ph type="sldNum" sz="quarter" idx="12"/>
          </p:nvPr>
        </p:nvSpPr>
        <p:spPr/>
        <p:txBody>
          <a:bodyPr/>
          <a:lstStyle/>
          <a:p>
            <a:fld id="{DC842EB2-9FB1-4676-97DD-2D53A7B301FB}" type="slidenum">
              <a:rPr lang="es-ES" smtClean="0"/>
              <a:pPr/>
              <a:t>1</a:t>
            </a:fld>
            <a:endParaRPr lang="es-ES"/>
          </a:p>
        </p:txBody>
      </p:sp>
      <p:sp>
        <p:nvSpPr>
          <p:cNvPr id="5" name="4 CuadroTexto"/>
          <p:cNvSpPr txBox="1"/>
          <p:nvPr/>
        </p:nvSpPr>
        <p:spPr>
          <a:xfrm>
            <a:off x="571472" y="785794"/>
            <a:ext cx="8064896" cy="52014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endParaRPr lang="es-ES" sz="3600" dirty="0" smtClean="0"/>
          </a:p>
          <a:p>
            <a:pPr marL="342900" indent="-342900" algn="ctr"/>
            <a:r>
              <a:rPr lang="es-ES" sz="3600" b="1" dirty="0" smtClean="0">
                <a:solidFill>
                  <a:srgbClr val="0070C0"/>
                </a:solidFill>
              </a:rPr>
              <a:t>CURSO  </a:t>
            </a:r>
          </a:p>
          <a:p>
            <a:pPr marL="342900" indent="-342900" algn="ctr"/>
            <a:r>
              <a:rPr lang="es-ES" sz="4000" b="1" dirty="0" smtClean="0">
                <a:solidFill>
                  <a:srgbClr val="0070C0"/>
                </a:solidFill>
              </a:rPr>
              <a:t>REGISTROS  Y  CONTROLES</a:t>
            </a:r>
          </a:p>
          <a:p>
            <a:pPr marL="342900" indent="-342900" algn="ctr"/>
            <a:endParaRPr lang="es-ES" sz="4000" b="1" dirty="0" smtClean="0">
              <a:solidFill>
                <a:srgbClr val="92D050"/>
              </a:solidFill>
            </a:endParaRPr>
          </a:p>
          <a:p>
            <a:pPr marL="342900" indent="-342900" algn="ctr"/>
            <a:r>
              <a:rPr lang="es-ES" sz="3600" b="1" dirty="0" smtClean="0">
                <a:solidFill>
                  <a:schemeClr val="tx1"/>
                </a:solidFill>
                <a:effectLst>
                  <a:outerShdw blurRad="38100" dist="38100" dir="2700000" algn="tl">
                    <a:srgbClr val="000000">
                      <a:alpha val="43137"/>
                    </a:srgbClr>
                  </a:outerShdw>
                </a:effectLst>
                <a:latin typeface="Arial Black" panose="020B0A04020102020204" pitchFamily="34" charset="0"/>
              </a:rPr>
              <a:t>TEMA</a:t>
            </a:r>
          </a:p>
          <a:p>
            <a:pPr marL="342900" indent="-342900" algn="ctr"/>
            <a:r>
              <a:rPr lang="es-ES" sz="3600" b="1" dirty="0" smtClean="0">
                <a:solidFill>
                  <a:schemeClr val="tx1"/>
                </a:solidFill>
                <a:effectLst>
                  <a:outerShdw blurRad="38100" dist="38100" dir="2700000" algn="tl">
                    <a:srgbClr val="000000">
                      <a:alpha val="43137"/>
                    </a:srgbClr>
                  </a:outerShdw>
                </a:effectLst>
                <a:latin typeface="Arial Black" panose="020B0A04020102020204" pitchFamily="34" charset="0"/>
              </a:rPr>
              <a:t>REDACCION DE ACTAS EN LA  ADMINISTRACION EDUCATIVA  </a:t>
            </a:r>
          </a:p>
          <a:p>
            <a:pPr marL="342900" indent="-342900" algn="just"/>
            <a:endParaRPr lang="es-ES" sz="3200" dirty="0" smtClean="0">
              <a:solidFill>
                <a:schemeClr val="tx1"/>
              </a:solidFill>
              <a:effectLst>
                <a:outerShdw blurRad="38100" dist="38100" dir="2700000" algn="tl">
                  <a:srgbClr val="000000">
                    <a:alpha val="43137"/>
                  </a:srgbClr>
                </a:outerShdw>
              </a:effectLst>
              <a:latin typeface="Arial Black" panose="020B0A04020102020204" pitchFamily="34" charset="0"/>
            </a:endParaRPr>
          </a:p>
        </p:txBody>
      </p:sp>
      <p:pic>
        <p:nvPicPr>
          <p:cNvPr id="1026" name="Imagen 3" descr="escudousac"/>
          <p:cNvPicPr>
            <a:picLocks noChangeAspect="1" noChangeArrowheads="1"/>
          </p:cNvPicPr>
          <p:nvPr/>
        </p:nvPicPr>
        <p:blipFill>
          <a:blip r:embed="rId2"/>
          <a:srcRect/>
          <a:stretch>
            <a:fillRect/>
          </a:stretch>
        </p:blipFill>
        <p:spPr bwMode="auto">
          <a:xfrm>
            <a:off x="357158" y="214290"/>
            <a:ext cx="1227916" cy="1214422"/>
          </a:xfrm>
          <a:prstGeom prst="rect">
            <a:avLst/>
          </a:prstGeom>
          <a:noFill/>
          <a:ln w="9525">
            <a:noFill/>
            <a:miter lim="800000"/>
            <a:headEnd/>
            <a:tailEnd/>
          </a:ln>
        </p:spPr>
      </p:pic>
      <p:pic>
        <p:nvPicPr>
          <p:cNvPr id="1027" name="Imagen 2"/>
          <p:cNvPicPr>
            <a:picLocks noChangeAspect="1" noChangeArrowheads="1"/>
          </p:cNvPicPr>
          <p:nvPr/>
        </p:nvPicPr>
        <p:blipFill>
          <a:blip r:embed="rId3"/>
          <a:srcRect/>
          <a:stretch>
            <a:fillRect/>
          </a:stretch>
        </p:blipFill>
        <p:spPr bwMode="auto">
          <a:xfrm>
            <a:off x="7674975" y="0"/>
            <a:ext cx="1469025" cy="1214422"/>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285728"/>
            <a:ext cx="8143932" cy="584775"/>
          </a:xfrm>
          <a:prstGeom prst="rect">
            <a:avLst/>
          </a:prstGeom>
          <a:noFill/>
        </p:spPr>
        <p:txBody>
          <a:bodyPr wrap="square" rtlCol="0">
            <a:spAutoFit/>
          </a:bodyPr>
          <a:lstStyle/>
          <a:p>
            <a:pPr algn="ctr"/>
            <a:r>
              <a:rPr lang="es-ES" sz="3200" b="1" u="sng" dirty="0" smtClean="0">
                <a:solidFill>
                  <a:srgbClr val="C00000"/>
                </a:solidFill>
              </a:rPr>
              <a:t>RECOMENDACIONES    GENERALES</a:t>
            </a:r>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10</a:t>
            </a:fld>
            <a:endParaRPr lang="es-ES"/>
          </a:p>
        </p:txBody>
      </p:sp>
      <p:sp>
        <p:nvSpPr>
          <p:cNvPr id="5" name="4 CuadroTexto"/>
          <p:cNvSpPr txBox="1"/>
          <p:nvPr/>
        </p:nvSpPr>
        <p:spPr>
          <a:xfrm>
            <a:off x="214282" y="785794"/>
            <a:ext cx="8929718" cy="58785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514350" indent="-514350" algn="just"/>
            <a:endParaRPr lang="es-GT" sz="2400" dirty="0" smtClean="0">
              <a:solidFill>
                <a:srgbClr val="002060"/>
              </a:solidFill>
            </a:endParaRPr>
          </a:p>
          <a:p>
            <a:pPr marL="514350" indent="-514350" algn="just">
              <a:buFont typeface="+mj-lt"/>
              <a:buAutoNum type="arabicPeriod" startAt="5"/>
            </a:pPr>
            <a:r>
              <a:rPr lang="es-GT" sz="2400" b="1" dirty="0" smtClean="0">
                <a:solidFill>
                  <a:srgbClr val="FF0000"/>
                </a:solidFill>
              </a:rPr>
              <a:t>Las  actas  no  deben tener  tachones  o  manchones de borrador  o  palabras  con  corrector.  Si se  desea  realizar  una  corrección  se  debe   proceder TESTAR,  para  lo  cual se  anula  la  palabra  o frase  que no es  correcta colocándola  entre paréntesis </a:t>
            </a:r>
            <a:r>
              <a:rPr lang="es-GT" sz="2800" b="1" dirty="0" smtClean="0">
                <a:solidFill>
                  <a:schemeClr val="tx1"/>
                </a:solidFill>
              </a:rPr>
              <a:t>(Cobán )</a:t>
            </a:r>
            <a:r>
              <a:rPr lang="es-GT" sz="2400" b="1" dirty="0" smtClean="0">
                <a:solidFill>
                  <a:srgbClr val="FF0000"/>
                </a:solidFill>
              </a:rPr>
              <a:t>  y  si  hay  corrección  de la palabra  o frase  testada,  entre líneas  se  escribe  el  dato correcto. </a:t>
            </a:r>
          </a:p>
          <a:p>
            <a:pPr marL="514350" indent="-514350" algn="just"/>
            <a:r>
              <a:rPr lang="es-GT" sz="2400" b="1" dirty="0" smtClean="0">
                <a:solidFill>
                  <a:srgbClr val="FF0000"/>
                </a:solidFill>
              </a:rPr>
              <a:t> </a:t>
            </a:r>
          </a:p>
          <a:p>
            <a:pPr marL="514350" indent="-514350" algn="just"/>
            <a:r>
              <a:rPr lang="es-GT" sz="2400" b="1" dirty="0" smtClean="0">
                <a:solidFill>
                  <a:srgbClr val="FF0000"/>
                </a:solidFill>
              </a:rPr>
              <a:t>	</a:t>
            </a:r>
            <a:r>
              <a:rPr lang="es-GT" sz="2000" b="1" dirty="0" smtClean="0">
                <a:solidFill>
                  <a:schemeClr val="tx1"/>
                </a:solidFill>
              </a:rPr>
              <a:t>Y al finalizar  el acta en  otro punto:  escribimos  TESTADO,  donde  hacemos la observación de los términos  con errores y  que  se  corrigieron  debidamente.</a:t>
            </a:r>
          </a:p>
          <a:p>
            <a:pPr marL="514350" indent="-514350" algn="just"/>
            <a:r>
              <a:rPr lang="es-GT" sz="2000" b="1" dirty="0" smtClean="0">
                <a:solidFill>
                  <a:schemeClr val="tx1"/>
                </a:solidFill>
              </a:rPr>
              <a:t>                                  </a:t>
            </a:r>
            <a:r>
              <a:rPr lang="es-GT" sz="2000" b="1" u="sng" dirty="0" smtClean="0">
                <a:solidFill>
                  <a:srgbClr val="0070C0"/>
                </a:solidFill>
                <a:latin typeface="Aharoni" pitchFamily="2" charset="-79"/>
                <a:cs typeface="Aharoni" pitchFamily="2" charset="-79"/>
              </a:rPr>
              <a:t>   Veamos un  ejemplo:</a:t>
            </a:r>
          </a:p>
          <a:p>
            <a:pPr marL="514350" indent="-514350" algn="just"/>
            <a:endParaRPr lang="es-GT" sz="2400" b="1" dirty="0" smtClean="0">
              <a:solidFill>
                <a:srgbClr val="FF0000"/>
              </a:solidFill>
            </a:endParaRPr>
          </a:p>
          <a:p>
            <a:pPr marL="514350" indent="-514350" algn="just"/>
            <a:r>
              <a:rPr lang="es-GT" sz="2400" dirty="0" smtClean="0">
                <a:solidFill>
                  <a:srgbClr val="002060"/>
                </a:solidFill>
              </a:rPr>
              <a:t>  	</a:t>
            </a:r>
            <a:r>
              <a:rPr lang="es-GT" sz="2400" b="1" dirty="0" err="1" smtClean="0">
                <a:solidFill>
                  <a:srgbClr val="0070C0"/>
                </a:solidFill>
              </a:rPr>
              <a:t>Testado:Punto</a:t>
            </a:r>
            <a:r>
              <a:rPr lang="es-GT" sz="2400" b="1" dirty="0" smtClean="0">
                <a:solidFill>
                  <a:srgbClr val="0070C0"/>
                </a:solidFill>
              </a:rPr>
              <a:t>  Primero:  </a:t>
            </a:r>
            <a:r>
              <a:rPr lang="es-GT" sz="2400" b="1" dirty="0" err="1" smtClean="0">
                <a:solidFill>
                  <a:srgbClr val="0070C0"/>
                </a:solidFill>
              </a:rPr>
              <a:t>omitase</a:t>
            </a:r>
            <a:r>
              <a:rPr lang="es-GT" sz="2400" b="1" dirty="0" smtClean="0">
                <a:solidFill>
                  <a:srgbClr val="0070C0"/>
                </a:solidFill>
              </a:rPr>
              <a:t>   entre  </a:t>
            </a:r>
            <a:r>
              <a:rPr lang="es-GT" sz="2400" b="1" dirty="0" err="1" smtClean="0">
                <a:solidFill>
                  <a:srgbClr val="0070C0"/>
                </a:solidFill>
              </a:rPr>
              <a:t>parentesís</a:t>
            </a:r>
            <a:r>
              <a:rPr lang="es-GT" sz="2400" b="1" dirty="0" smtClean="0">
                <a:solidFill>
                  <a:srgbClr val="0070C0"/>
                </a:solidFill>
              </a:rPr>
              <a:t>  (</a:t>
            </a:r>
            <a:r>
              <a:rPr lang="es-GT" sz="2400" b="1" dirty="0" err="1" smtClean="0">
                <a:solidFill>
                  <a:srgbClr val="0070C0"/>
                </a:solidFill>
              </a:rPr>
              <a:t>Yoc</a:t>
            </a:r>
            <a:r>
              <a:rPr lang="es-GT" sz="2400" b="1" dirty="0" smtClean="0">
                <a:solidFill>
                  <a:srgbClr val="0070C0"/>
                </a:solidFill>
              </a:rPr>
              <a:t>);   </a:t>
            </a:r>
            <a:r>
              <a:rPr lang="es-GT" sz="2400" b="1" dirty="0" err="1" smtClean="0">
                <a:solidFill>
                  <a:srgbClr val="0070C0"/>
                </a:solidFill>
              </a:rPr>
              <a:t>lease</a:t>
            </a:r>
            <a:r>
              <a:rPr lang="es-GT" sz="2400" b="1" dirty="0" smtClean="0">
                <a:solidFill>
                  <a:srgbClr val="0070C0"/>
                </a:solidFill>
              </a:rPr>
              <a:t>  entre  líneas: /</a:t>
            </a:r>
            <a:r>
              <a:rPr lang="es-GT" sz="2400" b="1" dirty="0" err="1" smtClean="0">
                <a:solidFill>
                  <a:srgbClr val="0070C0"/>
                </a:solidFill>
              </a:rPr>
              <a:t>Yat</a:t>
            </a:r>
            <a:r>
              <a:rPr lang="es-GT" sz="2400" b="1" dirty="0" smtClean="0">
                <a:solidFill>
                  <a:srgbClr val="0070C0"/>
                </a:solidFill>
              </a:rPr>
              <a:t>/.</a:t>
            </a:r>
            <a:endParaRPr lang="es-GT" sz="2400" b="1" dirty="0">
              <a:solidFill>
                <a:srgbClr val="0070C0"/>
              </a:solidFill>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285728"/>
            <a:ext cx="8143932" cy="584775"/>
          </a:xfrm>
          <a:prstGeom prst="rect">
            <a:avLst/>
          </a:prstGeom>
          <a:noFill/>
        </p:spPr>
        <p:txBody>
          <a:bodyPr wrap="square" rtlCol="0">
            <a:spAutoFit/>
          </a:bodyPr>
          <a:lstStyle/>
          <a:p>
            <a:pPr algn="ctr"/>
            <a:r>
              <a:rPr lang="es-ES" sz="3200" b="1" u="sng" dirty="0" smtClean="0">
                <a:solidFill>
                  <a:srgbClr val="C00000"/>
                </a:solidFill>
              </a:rPr>
              <a:t>RECOMENDACIONES    GENERALES</a:t>
            </a:r>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11</a:t>
            </a:fld>
            <a:endParaRPr lang="es-ES"/>
          </a:p>
        </p:txBody>
      </p:sp>
      <p:sp>
        <p:nvSpPr>
          <p:cNvPr id="5" name="4 CuadroTexto"/>
          <p:cNvSpPr txBox="1"/>
          <p:nvPr/>
        </p:nvSpPr>
        <p:spPr>
          <a:xfrm>
            <a:off x="0" y="1785926"/>
            <a:ext cx="7858180" cy="415498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514350" indent="-514350" algn="just">
              <a:buAutoNum type="arabicPeriod" startAt="6"/>
            </a:pPr>
            <a:r>
              <a:rPr lang="es-GT" sz="2400" dirty="0" smtClean="0">
                <a:solidFill>
                  <a:srgbClr val="002060"/>
                </a:solidFill>
              </a:rPr>
              <a:t>Para anular  un acta,  el procedimiento correcto es  anularla  por  medio  de otra  acta en  la  cual  se indican  los motivos por  los  cuales  se  realiza  esa  acción.</a:t>
            </a:r>
          </a:p>
          <a:p>
            <a:pPr marL="514350" indent="-514350" algn="just">
              <a:buAutoNum type="arabicPeriod" startAt="6"/>
            </a:pPr>
            <a:endParaRPr lang="es-GT" sz="2400" dirty="0" smtClean="0">
              <a:solidFill>
                <a:srgbClr val="002060"/>
              </a:solidFill>
            </a:endParaRPr>
          </a:p>
          <a:p>
            <a:pPr marL="514350" indent="-514350" algn="just">
              <a:buAutoNum type="arabicPeriod" startAt="6"/>
            </a:pPr>
            <a:endParaRPr lang="es-GT" sz="2400" dirty="0" smtClean="0">
              <a:solidFill>
                <a:srgbClr val="002060"/>
              </a:solidFill>
            </a:endParaRPr>
          </a:p>
          <a:p>
            <a:pPr marL="514350" indent="-514350" algn="just">
              <a:buAutoNum type="arabicPeriod" startAt="6"/>
            </a:pPr>
            <a:r>
              <a:rPr lang="es-GT" sz="2400" dirty="0" smtClean="0">
                <a:solidFill>
                  <a:srgbClr val="002060"/>
                </a:solidFill>
              </a:rPr>
              <a:t>El  término  DAR  FE  es  exclusivo de personas  que  tienen  certeza  jurídica por su  profesión,  como en el caso de los Abogados  y  Notarios.   Por  lo que utilizar  en un acta  es incorrecto en términos  legales.</a:t>
            </a: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GT" dirty="0" smtClean="0"/>
              <a:t>TRABAJO EN CLASE</a:t>
            </a:r>
            <a:endParaRPr lang="es-GT" dirty="0"/>
          </a:p>
        </p:txBody>
      </p:sp>
      <p:sp>
        <p:nvSpPr>
          <p:cNvPr id="7" name="6 Marcador de texto"/>
          <p:cNvSpPr>
            <a:spLocks noGrp="1"/>
          </p:cNvSpPr>
          <p:nvPr>
            <p:ph type="body" idx="2"/>
          </p:nvPr>
        </p:nvSpPr>
        <p:spPr/>
        <p:txBody>
          <a:bodyPr/>
          <a:lstStyle/>
          <a:p>
            <a:endParaRPr lang="es-GT" dirty="0"/>
          </a:p>
        </p:txBody>
      </p:sp>
      <p:sp>
        <p:nvSpPr>
          <p:cNvPr id="6" name="5 Marcador de contenido"/>
          <p:cNvSpPr>
            <a:spLocks noGrp="1"/>
          </p:cNvSpPr>
          <p:nvPr>
            <p:ph sz="half" idx="1"/>
          </p:nvPr>
        </p:nvSpPr>
        <p:spPr/>
        <p:txBody>
          <a:bodyPr/>
          <a:lstStyle/>
          <a:p>
            <a:r>
              <a:rPr lang="es-GT" b="1" dirty="0" smtClean="0">
                <a:solidFill>
                  <a:srgbClr val="FF0000"/>
                </a:solidFill>
              </a:rPr>
              <a:t>TECNICA:    EL  CARRUSEL</a:t>
            </a:r>
          </a:p>
          <a:p>
            <a:pPr>
              <a:buNone/>
            </a:pPr>
            <a:endParaRPr lang="es-GT" b="1" dirty="0" smtClean="0">
              <a:solidFill>
                <a:srgbClr val="FF0000"/>
              </a:solidFill>
            </a:endParaRPr>
          </a:p>
          <a:p>
            <a:r>
              <a:rPr lang="es-GT" b="1" dirty="0" smtClean="0">
                <a:solidFill>
                  <a:srgbClr val="FF0000"/>
                </a:solidFill>
              </a:rPr>
              <a:t>LECTURA  Y  ANALISIS DEL MANUAL DE  ACTA</a:t>
            </a:r>
          </a:p>
          <a:p>
            <a:r>
              <a:rPr lang="es-GT" b="1" dirty="0" smtClean="0">
                <a:solidFill>
                  <a:srgbClr val="FF0000"/>
                </a:solidFill>
              </a:rPr>
              <a:t>Seguir instrucciones  de la Guía……</a:t>
            </a:r>
          </a:p>
          <a:p>
            <a:endParaRPr lang="es-GT" dirty="0" smtClean="0"/>
          </a:p>
          <a:p>
            <a:endParaRPr lang="es-GT" dirty="0"/>
          </a:p>
        </p:txBody>
      </p:sp>
      <p:sp>
        <p:nvSpPr>
          <p:cNvPr id="2" name="1 Marcador de número de diapositiva"/>
          <p:cNvSpPr>
            <a:spLocks noGrp="1"/>
          </p:cNvSpPr>
          <p:nvPr>
            <p:ph type="sldNum" sz="quarter" idx="12"/>
          </p:nvPr>
        </p:nvSpPr>
        <p:spPr/>
        <p:txBody>
          <a:bodyPr>
            <a:normAutofit/>
          </a:bodyPr>
          <a:lstStyle/>
          <a:p>
            <a:fld id="{DC842EB2-9FB1-4676-97DD-2D53A7B301FB}" type="slidenum">
              <a:rPr lang="es-ES" smtClean="0"/>
              <a:pPr/>
              <a:t>12</a:t>
            </a:fld>
            <a:endParaRPr lang="es-ES"/>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DC842EB2-9FB1-4676-97DD-2D53A7B301FB}" type="slidenum">
              <a:rPr lang="es-ES" smtClean="0"/>
              <a:pPr/>
              <a:t>2</a:t>
            </a:fld>
            <a:endParaRPr lang="es-ES"/>
          </a:p>
        </p:txBody>
      </p:sp>
      <p:sp>
        <p:nvSpPr>
          <p:cNvPr id="2" name="1 Título"/>
          <p:cNvSpPr>
            <a:spLocks noGrp="1"/>
          </p:cNvSpPr>
          <p:nvPr>
            <p:ph type="ctrTitle" idx="4294967295"/>
          </p:nvPr>
        </p:nvSpPr>
        <p:spPr>
          <a:xfrm>
            <a:off x="0" y="2130425"/>
            <a:ext cx="7772400" cy="1470025"/>
          </a:xfrm>
        </p:spPr>
        <p:txBody>
          <a:bodyPr>
            <a:normAutofit/>
          </a:bodyPr>
          <a:lstStyle/>
          <a:p>
            <a:r>
              <a:rPr lang="es-ES" dirty="0" smtClean="0"/>
              <a:t/>
            </a:r>
            <a:br>
              <a:rPr lang="es-ES" dirty="0" smtClean="0"/>
            </a:br>
            <a:endParaRPr lang="es-ES" dirty="0"/>
          </a:p>
        </p:txBody>
      </p:sp>
      <p:sp>
        <p:nvSpPr>
          <p:cNvPr id="4" name="3 CuadroTexto"/>
          <p:cNvSpPr txBox="1"/>
          <p:nvPr/>
        </p:nvSpPr>
        <p:spPr>
          <a:xfrm>
            <a:off x="1857356" y="0"/>
            <a:ext cx="4968552" cy="584775"/>
          </a:xfrm>
          <a:prstGeom prst="rect">
            <a:avLst/>
          </a:prstGeom>
          <a:solidFill>
            <a:srgbClr val="FFFF66"/>
          </a:solidFill>
        </p:spPr>
        <p:txBody>
          <a:bodyPr wrap="square" rtlCol="0">
            <a:spAutoFit/>
          </a:bodyPr>
          <a:lstStyle/>
          <a:p>
            <a:pPr algn="ctr"/>
            <a:r>
              <a:rPr lang="es-ES" sz="3200" dirty="0" smtClean="0"/>
              <a:t>El  Acta</a:t>
            </a:r>
            <a:endParaRPr lang="es-ES" sz="3200" dirty="0"/>
          </a:p>
        </p:txBody>
      </p:sp>
      <p:sp>
        <p:nvSpPr>
          <p:cNvPr id="5" name="4 CuadroTexto"/>
          <p:cNvSpPr txBox="1"/>
          <p:nvPr/>
        </p:nvSpPr>
        <p:spPr>
          <a:xfrm>
            <a:off x="428596" y="1000108"/>
            <a:ext cx="8064896"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Font typeface="+mj-lt"/>
              <a:buAutoNum type="arabicPeriod"/>
            </a:pPr>
            <a:r>
              <a:rPr lang="es-ES" sz="3600" b="1" u="sng" dirty="0" smtClean="0"/>
              <a:t>Definición</a:t>
            </a:r>
            <a:r>
              <a:rPr lang="es-ES" sz="3600" dirty="0" smtClean="0"/>
              <a:t>                                                                                                                                                                       </a:t>
            </a:r>
          </a:p>
          <a:p>
            <a:pPr marL="342900" indent="-342900" algn="just"/>
            <a:r>
              <a:rPr lang="es-ES" sz="3600" dirty="0" smtClean="0"/>
              <a:t>Es un documento histórico que tiene como finalidad dejar constancia de hechos ocurridos considerados de suma importancia, para que formen parte de la memoria de una institución y dejar  constancia  por  escrito de que el hecho ocurrió.</a:t>
            </a:r>
          </a:p>
        </p:txBody>
      </p:sp>
      <p:pic>
        <p:nvPicPr>
          <p:cNvPr id="1026" name="Imagen 3" descr="escudousac"/>
          <p:cNvPicPr>
            <a:picLocks noChangeAspect="1" noChangeArrowheads="1"/>
          </p:cNvPicPr>
          <p:nvPr/>
        </p:nvPicPr>
        <p:blipFill>
          <a:blip r:embed="rId2"/>
          <a:srcRect/>
          <a:stretch>
            <a:fillRect/>
          </a:stretch>
        </p:blipFill>
        <p:spPr bwMode="auto">
          <a:xfrm>
            <a:off x="142844" y="0"/>
            <a:ext cx="866775" cy="857250"/>
          </a:xfrm>
          <a:prstGeom prst="rect">
            <a:avLst/>
          </a:prstGeom>
          <a:noFill/>
          <a:ln w="9525">
            <a:noFill/>
            <a:miter lim="800000"/>
            <a:headEnd/>
            <a:tailEnd/>
          </a:ln>
        </p:spPr>
      </p:pic>
      <p:pic>
        <p:nvPicPr>
          <p:cNvPr id="1027" name="Imagen 2"/>
          <p:cNvPicPr>
            <a:picLocks noChangeAspect="1" noChangeArrowheads="1"/>
          </p:cNvPicPr>
          <p:nvPr/>
        </p:nvPicPr>
        <p:blipFill>
          <a:blip r:embed="rId3"/>
          <a:srcRect/>
          <a:stretch>
            <a:fillRect/>
          </a:stretch>
        </p:blipFill>
        <p:spPr bwMode="auto">
          <a:xfrm>
            <a:off x="8072462" y="0"/>
            <a:ext cx="1071538" cy="88582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DC842EB2-9FB1-4676-97DD-2D53A7B301FB}" type="slidenum">
              <a:rPr lang="es-ES" smtClean="0"/>
              <a:pPr/>
              <a:t>3</a:t>
            </a:fld>
            <a:endParaRPr lang="es-ES"/>
          </a:p>
        </p:txBody>
      </p:sp>
      <p:sp>
        <p:nvSpPr>
          <p:cNvPr id="2" name="1 Título"/>
          <p:cNvSpPr>
            <a:spLocks noGrp="1"/>
          </p:cNvSpPr>
          <p:nvPr>
            <p:ph type="ctrTitle" idx="4294967295"/>
          </p:nvPr>
        </p:nvSpPr>
        <p:spPr>
          <a:xfrm>
            <a:off x="0" y="2130425"/>
            <a:ext cx="7772400" cy="1470025"/>
          </a:xfrm>
        </p:spPr>
        <p:txBody>
          <a:bodyPr>
            <a:normAutofit/>
          </a:bodyPr>
          <a:lstStyle/>
          <a:p>
            <a:r>
              <a:rPr lang="es-ES" dirty="0" smtClean="0"/>
              <a:t/>
            </a:r>
            <a:br>
              <a:rPr lang="es-ES" dirty="0" smtClean="0"/>
            </a:br>
            <a:endParaRPr lang="es-ES" dirty="0"/>
          </a:p>
        </p:txBody>
      </p:sp>
      <p:graphicFrame>
        <p:nvGraphicFramePr>
          <p:cNvPr id="9" name="8 Diagrama"/>
          <p:cNvGraphicFramePr/>
          <p:nvPr/>
        </p:nvGraphicFramePr>
        <p:xfrm>
          <a:off x="1857356" y="0"/>
          <a:ext cx="4968552" cy="5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00034" y="714356"/>
            <a:ext cx="8358246" cy="54322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r>
              <a:rPr lang="es-ES" sz="3600" b="1" dirty="0" smtClean="0">
                <a:solidFill>
                  <a:srgbClr val="002060"/>
                </a:solidFill>
              </a:rPr>
              <a:t>2</a:t>
            </a:r>
            <a:r>
              <a:rPr lang="es-ES" sz="4400" b="1" u="sng" dirty="0" smtClean="0">
                <a:solidFill>
                  <a:srgbClr val="002060"/>
                </a:solidFill>
              </a:rPr>
              <a:t>.</a:t>
            </a:r>
            <a:r>
              <a:rPr lang="es-ES" sz="2800" b="1" u="sng" dirty="0" smtClean="0">
                <a:solidFill>
                  <a:schemeClr val="accent1">
                    <a:lumMod val="50000"/>
                  </a:schemeClr>
                </a:solidFill>
              </a:rPr>
              <a:t> </a:t>
            </a:r>
            <a:r>
              <a:rPr lang="es-ES" sz="2800" b="1" u="sng" dirty="0" smtClean="0">
                <a:solidFill>
                  <a:schemeClr val="tx1"/>
                </a:solidFill>
              </a:rPr>
              <a:t>PARTES  O  ELEMENTOS</a:t>
            </a:r>
          </a:p>
          <a:p>
            <a:pPr marL="342900" indent="-342900"/>
            <a:endParaRPr lang="es-ES" sz="3200" b="1" u="sng" dirty="0" smtClean="0">
              <a:solidFill>
                <a:schemeClr val="tx1"/>
              </a:solidFill>
            </a:endParaRPr>
          </a:p>
          <a:p>
            <a:pPr marL="342900" indent="-342900" algn="just"/>
            <a:r>
              <a:rPr lang="es-ES" sz="2800" dirty="0" smtClean="0">
                <a:solidFill>
                  <a:schemeClr val="tx1"/>
                </a:solidFill>
              </a:rPr>
              <a:t>     Esta  parte contiene  los siguientes  datos:</a:t>
            </a:r>
          </a:p>
          <a:p>
            <a:pPr marL="914400" lvl="1" indent="-457200">
              <a:lnSpc>
                <a:spcPct val="150000"/>
              </a:lnSpc>
              <a:buFont typeface="+mj-lt"/>
              <a:buAutoNum type="arabicPeriod"/>
            </a:pPr>
            <a:r>
              <a:rPr lang="es-ES" sz="2400" b="1" dirty="0" smtClean="0">
                <a:solidFill>
                  <a:srgbClr val="00B050"/>
                </a:solidFill>
                <a:latin typeface="Agency FB" pitchFamily="34" charset="0"/>
              </a:rPr>
              <a:t>Numero de acta:</a:t>
            </a:r>
            <a:r>
              <a:rPr lang="es-ES" sz="2400" b="1" dirty="0" smtClean="0">
                <a:solidFill>
                  <a:srgbClr val="00B050"/>
                </a:solidFill>
              </a:rPr>
              <a:t> </a:t>
            </a:r>
            <a:r>
              <a:rPr lang="es-ES" dirty="0" smtClean="0">
                <a:solidFill>
                  <a:schemeClr val="tx1"/>
                </a:solidFill>
              </a:rPr>
              <a:t>debe ser correlativo y se le agregan las dos ultimas cifras del año que corresponde.</a:t>
            </a:r>
          </a:p>
          <a:p>
            <a:pPr marL="914400" lvl="1" indent="-457200">
              <a:lnSpc>
                <a:spcPct val="150000"/>
              </a:lnSpc>
              <a:buFont typeface="+mj-lt"/>
              <a:buAutoNum type="arabicPeriod"/>
            </a:pPr>
            <a:r>
              <a:rPr lang="es-ES" sz="2400" b="1" dirty="0" smtClean="0">
                <a:solidFill>
                  <a:srgbClr val="00B050"/>
                </a:solidFill>
                <a:latin typeface="Agency FB" pitchFamily="34" charset="0"/>
              </a:rPr>
              <a:t>Nombre del lugar, municipio y departamento</a:t>
            </a:r>
            <a:r>
              <a:rPr lang="es-ES" sz="2000" dirty="0" smtClean="0">
                <a:solidFill>
                  <a:srgbClr val="00B050"/>
                </a:solidFill>
                <a:latin typeface="Agency FB" pitchFamily="34" charset="0"/>
              </a:rPr>
              <a:t>. </a:t>
            </a:r>
          </a:p>
          <a:p>
            <a:pPr marL="914400" lvl="1" indent="-457200">
              <a:lnSpc>
                <a:spcPct val="150000"/>
              </a:lnSpc>
              <a:buFont typeface="+mj-lt"/>
              <a:buAutoNum type="arabicPeriod"/>
            </a:pPr>
            <a:r>
              <a:rPr lang="es-ES" sz="2400" b="1" dirty="0" smtClean="0">
                <a:solidFill>
                  <a:srgbClr val="00B050"/>
                </a:solidFill>
                <a:latin typeface="Agency FB" pitchFamily="34" charset="0"/>
              </a:rPr>
              <a:t>Hora, día, mes y año en que se efectúan la reunión</a:t>
            </a:r>
            <a:r>
              <a:rPr lang="es-ES" sz="2000" b="1" dirty="0" smtClean="0">
                <a:solidFill>
                  <a:schemeClr val="tx1"/>
                </a:solidFill>
                <a:latin typeface="Agency FB" pitchFamily="34" charset="0"/>
              </a:rPr>
              <a:t>. </a:t>
            </a:r>
            <a:r>
              <a:rPr lang="es-ES" dirty="0" smtClean="0">
                <a:solidFill>
                  <a:schemeClr val="tx1"/>
                </a:solidFill>
              </a:rPr>
              <a:t>Todo con letras.</a:t>
            </a:r>
          </a:p>
          <a:p>
            <a:pPr marL="914400" lvl="1" indent="-457200">
              <a:lnSpc>
                <a:spcPct val="150000"/>
              </a:lnSpc>
              <a:buFont typeface="+mj-lt"/>
              <a:buAutoNum type="arabicPeriod"/>
            </a:pPr>
            <a:r>
              <a:rPr lang="es-ES" sz="2400" b="1" dirty="0" smtClean="0">
                <a:solidFill>
                  <a:srgbClr val="00B050"/>
                </a:solidFill>
                <a:latin typeface="Agency FB" pitchFamily="34" charset="0"/>
              </a:rPr>
              <a:t>Sede o local donde se realiza la reunión o donde sucede el hecho</a:t>
            </a:r>
            <a:r>
              <a:rPr lang="es-ES" dirty="0" smtClean="0">
                <a:solidFill>
                  <a:schemeClr val="tx1"/>
                </a:solidFill>
              </a:rPr>
              <a:t>.</a:t>
            </a:r>
          </a:p>
          <a:p>
            <a:pPr marL="914400" lvl="1" indent="-457200">
              <a:lnSpc>
                <a:spcPct val="150000"/>
              </a:lnSpc>
              <a:buFont typeface="+mj-lt"/>
              <a:buAutoNum type="arabicPeriod"/>
            </a:pPr>
            <a:r>
              <a:rPr lang="es-ES" sz="2400" b="1" dirty="0" smtClean="0">
                <a:solidFill>
                  <a:srgbClr val="00B050"/>
                </a:solidFill>
                <a:latin typeface="Agency FB" pitchFamily="34" charset="0"/>
              </a:rPr>
              <a:t>Nombres, apellidos y cargo de las personas que intervienen o asistieron</a:t>
            </a:r>
            <a:r>
              <a:rPr lang="es-ES" dirty="0" smtClean="0">
                <a:solidFill>
                  <a:schemeClr val="tx1"/>
                </a:solidFill>
              </a:rPr>
              <a:t>. </a:t>
            </a:r>
            <a:endParaRPr lang="es-ES" dirty="0" smtClean="0"/>
          </a:p>
        </p:txBody>
      </p:sp>
      <p:pic>
        <p:nvPicPr>
          <p:cNvPr id="1026" name="Imagen 3" descr="escudousac"/>
          <p:cNvPicPr>
            <a:picLocks noChangeAspect="1" noChangeArrowheads="1"/>
          </p:cNvPicPr>
          <p:nvPr/>
        </p:nvPicPr>
        <p:blipFill>
          <a:blip r:embed="rId7"/>
          <a:srcRect/>
          <a:stretch>
            <a:fillRect/>
          </a:stretch>
        </p:blipFill>
        <p:spPr bwMode="auto">
          <a:xfrm>
            <a:off x="142844" y="0"/>
            <a:ext cx="866775" cy="857250"/>
          </a:xfrm>
          <a:prstGeom prst="rect">
            <a:avLst/>
          </a:prstGeom>
          <a:noFill/>
          <a:ln w="9525">
            <a:noFill/>
            <a:miter lim="800000"/>
            <a:headEnd/>
            <a:tailEnd/>
          </a:ln>
        </p:spPr>
      </p:pic>
      <p:pic>
        <p:nvPicPr>
          <p:cNvPr id="1027" name="Imagen 2"/>
          <p:cNvPicPr>
            <a:picLocks noChangeAspect="1" noChangeArrowheads="1"/>
          </p:cNvPicPr>
          <p:nvPr/>
        </p:nvPicPr>
        <p:blipFill>
          <a:blip r:embed="rId8"/>
          <a:srcRect/>
          <a:stretch>
            <a:fillRect/>
          </a:stretch>
        </p:blipFill>
        <p:spPr bwMode="auto">
          <a:xfrm>
            <a:off x="8072462" y="0"/>
            <a:ext cx="1071538" cy="885825"/>
          </a:xfrm>
          <a:prstGeom prst="rect">
            <a:avLst/>
          </a:prstGeom>
          <a:noFill/>
          <a:ln w="9525">
            <a:noFill/>
            <a:miter lim="800000"/>
            <a:headEnd/>
            <a:tailEnd/>
          </a:ln>
        </p:spPr>
      </p:pic>
      <p:sp>
        <p:nvSpPr>
          <p:cNvPr id="8" name="7 Rectángulo"/>
          <p:cNvSpPr/>
          <p:nvPr/>
        </p:nvSpPr>
        <p:spPr>
          <a:xfrm>
            <a:off x="714348" y="1428736"/>
            <a:ext cx="4857784" cy="461665"/>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r>
              <a:rPr lang="es-ES" sz="2000" b="1" u="sng" dirty="0" smtClean="0">
                <a:solidFill>
                  <a:schemeClr val="tx1"/>
                </a:solidFill>
              </a:rPr>
              <a:t>a)  Introducción o encabezamiento</a:t>
            </a:r>
            <a:r>
              <a:rPr lang="es-ES" sz="2400" b="1" u="sng" dirty="0" smtClean="0">
                <a:solidFill>
                  <a:schemeClr val="tx1"/>
                </a:solidFill>
              </a:rPr>
              <a:t>:</a:t>
            </a:r>
            <a:r>
              <a:rPr lang="es-ES" sz="2400" u="sng" dirty="0" smtClean="0">
                <a:solidFill>
                  <a:schemeClr val="tx1"/>
                </a:solidFill>
              </a:rPr>
              <a:t> </a:t>
            </a:r>
            <a:endParaRPr lang="es-ES" sz="2000" b="1" dirty="0" smtClean="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número de diapositiva"/>
          <p:cNvSpPr>
            <a:spLocks noGrp="1"/>
          </p:cNvSpPr>
          <p:nvPr>
            <p:ph type="sldNum" sz="quarter" idx="12"/>
          </p:nvPr>
        </p:nvSpPr>
        <p:spPr/>
        <p:txBody>
          <a:bodyPr/>
          <a:lstStyle/>
          <a:p>
            <a:fld id="{DC842EB2-9FB1-4676-97DD-2D53A7B301FB}" type="slidenum">
              <a:rPr lang="es-ES" smtClean="0"/>
              <a:pPr/>
              <a:t>4</a:t>
            </a:fld>
            <a:endParaRPr lang="es-ES"/>
          </a:p>
        </p:txBody>
      </p:sp>
      <p:sp>
        <p:nvSpPr>
          <p:cNvPr id="2" name="1 Título"/>
          <p:cNvSpPr>
            <a:spLocks noGrp="1"/>
          </p:cNvSpPr>
          <p:nvPr>
            <p:ph type="ctrTitle" idx="4294967295"/>
          </p:nvPr>
        </p:nvSpPr>
        <p:spPr>
          <a:xfrm>
            <a:off x="0" y="2130425"/>
            <a:ext cx="7772400" cy="1470025"/>
          </a:xfrm>
        </p:spPr>
        <p:txBody>
          <a:bodyPr>
            <a:normAutofit/>
          </a:bodyPr>
          <a:lstStyle/>
          <a:p>
            <a:r>
              <a:rPr lang="es-ES" dirty="0" smtClean="0"/>
              <a:t/>
            </a:r>
            <a:br>
              <a:rPr lang="es-ES" dirty="0" smtClean="0"/>
            </a:br>
            <a:endParaRPr lang="es-ES" dirty="0"/>
          </a:p>
        </p:txBody>
      </p:sp>
      <p:graphicFrame>
        <p:nvGraphicFramePr>
          <p:cNvPr id="9" name="8 Diagrama"/>
          <p:cNvGraphicFramePr/>
          <p:nvPr/>
        </p:nvGraphicFramePr>
        <p:xfrm>
          <a:off x="1857356" y="0"/>
          <a:ext cx="4968552" cy="5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00034" y="714356"/>
            <a:ext cx="7572428" cy="477053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endParaRPr lang="es-ES" sz="2400" b="1" dirty="0" smtClean="0">
              <a:solidFill>
                <a:srgbClr val="00B050"/>
              </a:solidFill>
              <a:latin typeface="Agency FB" pitchFamily="34" charset="0"/>
            </a:endParaRPr>
          </a:p>
          <a:p>
            <a:pPr marL="342900" indent="-342900"/>
            <a:endParaRPr lang="es-ES" dirty="0" smtClean="0">
              <a:solidFill>
                <a:schemeClr val="tx1"/>
              </a:solidFill>
            </a:endParaRPr>
          </a:p>
          <a:p>
            <a:pPr marL="342900" indent="-342900" algn="just">
              <a:buFont typeface="Wingdings" pitchFamily="2" charset="2"/>
              <a:buChar char="q"/>
            </a:pPr>
            <a:r>
              <a:rPr lang="es-ES" sz="2000" dirty="0" smtClean="0">
                <a:solidFill>
                  <a:schemeClr val="tx1"/>
                </a:solidFill>
              </a:rPr>
              <a:t> En esta parte  del Acta,   se  incluyen los nombres  de los participantes que  asisten;       pero   si    son numerosos los participantes, se especifican únicamente los nombres y apellidos; los cargos de las personas que dirigen, y se identifica al resto como un grupo ya sea de vecinos, padres de familia, etc.</a:t>
            </a:r>
          </a:p>
          <a:p>
            <a:pPr marL="342900" indent="-342900" algn="just">
              <a:buFont typeface="Wingdings" pitchFamily="2" charset="2"/>
              <a:buChar char="q"/>
            </a:pPr>
            <a:endParaRPr lang="es-ES" sz="2000" dirty="0" smtClean="0">
              <a:solidFill>
                <a:schemeClr val="tx1"/>
              </a:solidFill>
            </a:endParaRPr>
          </a:p>
          <a:p>
            <a:pPr marL="342900" indent="-342900" algn="just">
              <a:buFont typeface="Wingdings" pitchFamily="2" charset="2"/>
              <a:buChar char="q"/>
            </a:pPr>
            <a:endParaRPr lang="es-ES" sz="2000" dirty="0" smtClean="0">
              <a:solidFill>
                <a:schemeClr val="tx1"/>
              </a:solidFill>
            </a:endParaRPr>
          </a:p>
          <a:p>
            <a:pPr marL="342900" indent="-342900" algn="just">
              <a:buFont typeface="Arial" pitchFamily="34" charset="0"/>
              <a:buChar char="•"/>
            </a:pPr>
            <a:r>
              <a:rPr lang="es-ES" sz="2800" b="1" dirty="0" smtClean="0">
                <a:solidFill>
                  <a:srgbClr val="0070C0"/>
                </a:solidFill>
                <a:latin typeface="Agency FB" pitchFamily="34" charset="0"/>
              </a:rPr>
              <a:t>Se  identifica  a la persona   que   esta  redactando  el   acta.   Siempre  debe   escribirse  el  nombre  y   cargo  de la persona  que   suscribe  el  acta.  </a:t>
            </a:r>
          </a:p>
          <a:p>
            <a:pPr marL="342900" indent="-342900">
              <a:buFont typeface="+mj-lt"/>
              <a:buAutoNum type="arabicPeriod"/>
            </a:pPr>
            <a:endParaRPr lang="es-ES" dirty="0" smtClean="0"/>
          </a:p>
        </p:txBody>
      </p:sp>
      <p:pic>
        <p:nvPicPr>
          <p:cNvPr id="1026" name="Imagen 3" descr="escudousac"/>
          <p:cNvPicPr>
            <a:picLocks noChangeAspect="1" noChangeArrowheads="1"/>
          </p:cNvPicPr>
          <p:nvPr/>
        </p:nvPicPr>
        <p:blipFill>
          <a:blip r:embed="rId7"/>
          <a:srcRect/>
          <a:stretch>
            <a:fillRect/>
          </a:stretch>
        </p:blipFill>
        <p:spPr bwMode="auto">
          <a:xfrm>
            <a:off x="142844" y="0"/>
            <a:ext cx="866775" cy="857250"/>
          </a:xfrm>
          <a:prstGeom prst="rect">
            <a:avLst/>
          </a:prstGeom>
          <a:noFill/>
          <a:ln w="9525">
            <a:noFill/>
            <a:miter lim="800000"/>
            <a:headEnd/>
            <a:tailEnd/>
          </a:ln>
        </p:spPr>
      </p:pic>
      <p:pic>
        <p:nvPicPr>
          <p:cNvPr id="1027" name="Imagen 2"/>
          <p:cNvPicPr>
            <a:picLocks noChangeAspect="1" noChangeArrowheads="1"/>
          </p:cNvPicPr>
          <p:nvPr/>
        </p:nvPicPr>
        <p:blipFill>
          <a:blip r:embed="rId8"/>
          <a:srcRect/>
          <a:stretch>
            <a:fillRect/>
          </a:stretch>
        </p:blipFill>
        <p:spPr bwMode="auto">
          <a:xfrm>
            <a:off x="8072462" y="0"/>
            <a:ext cx="1071538" cy="88582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28596" y="785794"/>
            <a:ext cx="8280920" cy="59093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2400" dirty="0" smtClean="0"/>
              <a:t>Se escriben con letras mayúsculas al inicio del renglón. Después del titulo de la clausula, se escribe el contenido en forma clara y resumida. Las clausulas deben contener la agenda u orden del día, los acuerdos y resoluciones tomadas. </a:t>
            </a:r>
          </a:p>
          <a:p>
            <a:endParaRPr lang="es-ES" sz="2400" dirty="0"/>
          </a:p>
          <a:p>
            <a:endParaRPr lang="es-ES" sz="2400" dirty="0" smtClean="0"/>
          </a:p>
          <a:p>
            <a:endParaRPr lang="es-ES" sz="2400" dirty="0" smtClean="0"/>
          </a:p>
          <a:p>
            <a:r>
              <a:rPr lang="es-ES" sz="2400" dirty="0" smtClean="0"/>
              <a:t>Para redactar el cierre o finalización de un acta, se redacta de la siguiente manera: “se finaliza la presente reunión en el mismo lugar y fecha, a las diez horas con treinta minutos, leída y ratificada, firmamos para constancia los que en ellas intervenimos”. Es incorrecto iniciar el cierre del acta con las palabras “No habiendo…”.</a:t>
            </a:r>
          </a:p>
          <a:p>
            <a:endParaRPr lang="es-ES" dirty="0"/>
          </a:p>
        </p:txBody>
      </p:sp>
      <p:sp>
        <p:nvSpPr>
          <p:cNvPr id="4" name="3 Rectángulo"/>
          <p:cNvSpPr/>
          <p:nvPr/>
        </p:nvSpPr>
        <p:spPr>
          <a:xfrm>
            <a:off x="642910" y="214290"/>
            <a:ext cx="4857784" cy="400110"/>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r>
              <a:rPr lang="es-ES" sz="2000" dirty="0" smtClean="0"/>
              <a:t>b) </a:t>
            </a:r>
            <a:r>
              <a:rPr lang="es-ES" sz="2000" b="1" u="sng" dirty="0" smtClean="0">
                <a:solidFill>
                  <a:schemeClr val="tx1"/>
                </a:solidFill>
              </a:rPr>
              <a:t>Clausulas</a:t>
            </a:r>
            <a:r>
              <a:rPr lang="es-ES" sz="2000" b="1" dirty="0" smtClean="0"/>
              <a:t> o cuerpo del acta:</a:t>
            </a:r>
          </a:p>
        </p:txBody>
      </p:sp>
      <p:sp>
        <p:nvSpPr>
          <p:cNvPr id="5" name="4 Marcador de número de diapositiva"/>
          <p:cNvSpPr>
            <a:spLocks noGrp="1"/>
          </p:cNvSpPr>
          <p:nvPr>
            <p:ph type="sldNum" sz="quarter" idx="12"/>
          </p:nvPr>
        </p:nvSpPr>
        <p:spPr/>
        <p:txBody>
          <a:bodyPr/>
          <a:lstStyle/>
          <a:p>
            <a:fld id="{DC842EB2-9FB1-4676-97DD-2D53A7B301FB}" type="slidenum">
              <a:rPr lang="es-ES" smtClean="0"/>
              <a:pPr/>
              <a:t>5</a:t>
            </a:fld>
            <a:endParaRPr lang="es-ES"/>
          </a:p>
        </p:txBody>
      </p:sp>
      <p:sp>
        <p:nvSpPr>
          <p:cNvPr id="6" name="5 Rectángulo"/>
          <p:cNvSpPr/>
          <p:nvPr/>
        </p:nvSpPr>
        <p:spPr>
          <a:xfrm>
            <a:off x="571472" y="3000372"/>
            <a:ext cx="4857784" cy="400110"/>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r>
              <a:rPr lang="es-ES" sz="2000" dirty="0" smtClean="0"/>
              <a:t>c) </a:t>
            </a:r>
            <a:r>
              <a:rPr lang="es-ES" sz="2000" b="1" dirty="0" smtClean="0"/>
              <a:t>Cierre  o  Finalización</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7158" y="785794"/>
            <a:ext cx="8280920" cy="4678204"/>
          </a:xfrm>
          <a:prstGeom prst="rect">
            <a:avLst/>
          </a:prstGeom>
          <a:noFill/>
        </p:spPr>
        <p:txBody>
          <a:bodyPr wrap="square" rtlCol="0">
            <a:spAutoFit/>
          </a:bodyPr>
          <a:lstStyle/>
          <a:p>
            <a:endParaRPr lang="es-ES" sz="2800" dirty="0" smtClean="0"/>
          </a:p>
          <a:p>
            <a:r>
              <a:rPr lang="es-ES" sz="2800" dirty="0" smtClean="0"/>
              <a:t>Después de cerrar el acta, se da lectura a la misma y se invita a los y las participantes de la reunión a firmar.  Se escriben los nombres de las personas que interviene para identificar las firmas aunque estas sean legibles . Si al momento de firmar el acta, una persona se niega definitivamente a hacerlo, se agrega una clausula en donde consten los motivos, para no firmar.</a:t>
            </a:r>
          </a:p>
          <a:p>
            <a:endParaRPr lang="es-ES" dirty="0"/>
          </a:p>
        </p:txBody>
      </p:sp>
      <p:sp>
        <p:nvSpPr>
          <p:cNvPr id="4" name="3 Rectángulo"/>
          <p:cNvSpPr/>
          <p:nvPr/>
        </p:nvSpPr>
        <p:spPr>
          <a:xfrm>
            <a:off x="642910" y="214290"/>
            <a:ext cx="7286676" cy="523220"/>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r>
              <a:rPr lang="es-ES" sz="2800" dirty="0" smtClean="0"/>
              <a:t>d) </a:t>
            </a:r>
            <a:r>
              <a:rPr lang="es-ES" sz="2800" b="1" dirty="0" smtClean="0"/>
              <a:t>Firmas de quienes intervienen </a:t>
            </a:r>
          </a:p>
        </p:txBody>
      </p:sp>
      <p:sp>
        <p:nvSpPr>
          <p:cNvPr id="5" name="4 Marcador de número de diapositiva"/>
          <p:cNvSpPr>
            <a:spLocks noGrp="1"/>
          </p:cNvSpPr>
          <p:nvPr>
            <p:ph type="sldNum" sz="quarter" idx="12"/>
          </p:nvPr>
        </p:nvSpPr>
        <p:spPr/>
        <p:txBody>
          <a:bodyPr/>
          <a:lstStyle/>
          <a:p>
            <a:fld id="{DC842EB2-9FB1-4676-97DD-2D53A7B301FB}" type="slidenum">
              <a:rPr lang="es-ES" smtClean="0"/>
              <a:pPr/>
              <a:t>6</a:t>
            </a:fld>
            <a:endParaRPr lang="es-ES"/>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0"/>
            <a:ext cx="8534182" cy="6694140"/>
          </a:xfrm>
          <a:prstGeom prst="rect">
            <a:avLst/>
          </a:prstGeom>
          <a:no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sz="3200" b="1" u="sng" dirty="0" smtClean="0">
                <a:solidFill>
                  <a:srgbClr val="C00000"/>
                </a:solidFill>
              </a:rPr>
              <a:t>Ejemplo de acta</a:t>
            </a:r>
          </a:p>
          <a:p>
            <a:pPr>
              <a:lnSpc>
                <a:spcPct val="150000"/>
              </a:lnSpc>
            </a:pPr>
            <a:r>
              <a:rPr lang="es-ES" sz="1600" b="1" u="sng" dirty="0" smtClean="0">
                <a:solidFill>
                  <a:srgbClr val="002060"/>
                </a:solidFill>
              </a:rPr>
              <a:t>Acta No. 02-2013.</a:t>
            </a:r>
          </a:p>
          <a:p>
            <a:pPr algn="just">
              <a:lnSpc>
                <a:spcPct val="150000"/>
              </a:lnSpc>
            </a:pPr>
            <a:r>
              <a:rPr lang="es-ES" sz="1400" dirty="0" smtClean="0">
                <a:solidFill>
                  <a:srgbClr val="002060"/>
                </a:solidFill>
              </a:rPr>
              <a:t>En aldea  </a:t>
            </a:r>
            <a:r>
              <a:rPr lang="es-ES" sz="1400" dirty="0" err="1" smtClean="0">
                <a:solidFill>
                  <a:srgbClr val="002060"/>
                </a:solidFill>
              </a:rPr>
              <a:t>Chamil</a:t>
            </a:r>
            <a:r>
              <a:rPr lang="es-ES" sz="1400" dirty="0" smtClean="0">
                <a:solidFill>
                  <a:srgbClr val="002060"/>
                </a:solidFill>
              </a:rPr>
              <a:t>, del municipio de San Juan Chamelco,  del Departamento de Alta Verapaz,  siendo  las  siete  horas con  treinta minutos del día  dos de enero del año dos mil  trece  en el lugar que ocupa la Dirección de la Escuela Oficial Rural Mixta,  reunidas las siguientes personas:  Profesora María Silvia Sosa Gómez de Gil, directora;   Luz Emilia Pérez Soto, María  Solares de Soc,  José  Caal </a:t>
            </a:r>
            <a:r>
              <a:rPr lang="es-ES" sz="1400" dirty="0" err="1" smtClean="0">
                <a:solidFill>
                  <a:srgbClr val="002060"/>
                </a:solidFill>
              </a:rPr>
              <a:t>Laj</a:t>
            </a:r>
            <a:r>
              <a:rPr lang="es-ES" sz="1400" dirty="0" smtClean="0">
                <a:solidFill>
                  <a:srgbClr val="002060"/>
                </a:solidFill>
              </a:rPr>
              <a:t> ,  Profesores de  grado  y  Prof. René  García Bol , </a:t>
            </a:r>
            <a:r>
              <a:rPr lang="es-ES" sz="1400" b="1" dirty="0" smtClean="0">
                <a:solidFill>
                  <a:srgbClr val="002060"/>
                </a:solidFill>
              </a:rPr>
              <a:t>quien  suscribe </a:t>
            </a:r>
            <a:r>
              <a:rPr lang="es-ES" sz="1400" dirty="0" smtClean="0">
                <a:solidFill>
                  <a:srgbClr val="002060"/>
                </a:solidFill>
              </a:rPr>
              <a:t>para dejar constancia de lo siguiente</a:t>
            </a:r>
            <a:r>
              <a:rPr lang="es-ES" sz="1400" b="1" dirty="0" smtClean="0">
                <a:solidFill>
                  <a:srgbClr val="002060"/>
                </a:solidFill>
              </a:rPr>
              <a:t>:  </a:t>
            </a:r>
            <a:r>
              <a:rPr lang="es-ES" sz="1400" b="1" u="sng" dirty="0" smtClean="0">
                <a:solidFill>
                  <a:srgbClr val="002060"/>
                </a:solidFill>
              </a:rPr>
              <a:t>PRIMERO</a:t>
            </a:r>
            <a:r>
              <a:rPr lang="es-ES" sz="1400" b="1" dirty="0" smtClean="0">
                <a:solidFill>
                  <a:srgbClr val="002060"/>
                </a:solidFill>
              </a:rPr>
              <a:t>: </a:t>
            </a:r>
            <a:r>
              <a:rPr lang="es-ES" sz="1400" dirty="0" smtClean="0">
                <a:solidFill>
                  <a:srgbClr val="002060"/>
                </a:solidFill>
              </a:rPr>
              <a:t>Se realiza la  presente reunión informando  la Directora María Silvia Gómez Sosa de Gil, que  se  dan por  iniciadas las labores para el presente ciclo  escolar,   según el Calendario de Actividades establecido por  el MINEDUC,  el cual  se les  da  a conocer.  Seguidamente de procede a  la distribución  de  grados  por  docente y  a conformar las  diferentes  comisiones de  trabajo. </a:t>
            </a:r>
            <a:r>
              <a:rPr lang="es-ES" sz="1400" b="1" u="sng" dirty="0" smtClean="0">
                <a:solidFill>
                  <a:srgbClr val="002060"/>
                </a:solidFill>
              </a:rPr>
              <a:t>SEGUNDO: </a:t>
            </a:r>
            <a:r>
              <a:rPr lang="es-ES" sz="1400" dirty="0" smtClean="0">
                <a:solidFill>
                  <a:srgbClr val="002060"/>
                </a:solidFill>
              </a:rPr>
              <a:t>La Directora  entrego a cada una de las integrantes copia  de  normativos   referentes  al inicio del   ciclo  escolar, en el que  se indican los lineamientos generales desde  la  presentación de la  planificación  anual de  cada grado,  las proyecciones  y  otros lineamientos  para  </a:t>
            </a:r>
            <a:r>
              <a:rPr lang="es-ES" sz="1400" dirty="0" err="1" smtClean="0">
                <a:solidFill>
                  <a:srgbClr val="002060"/>
                </a:solidFill>
              </a:rPr>
              <a:t>aperturar</a:t>
            </a:r>
            <a:r>
              <a:rPr lang="es-ES" sz="1400" dirty="0" smtClean="0">
                <a:solidFill>
                  <a:srgbClr val="002060"/>
                </a:solidFill>
              </a:rPr>
              <a:t> con éxito  el ciclo escolar 2013  solicitando al personal  que trabajen en equipo  para  obtener  mejores resultados en el proceso de enseñanza-aprendizaje. </a:t>
            </a:r>
            <a:r>
              <a:rPr lang="es-ES" sz="1400" dirty="0" smtClean="0">
                <a:solidFill>
                  <a:srgbClr val="002060"/>
                </a:solidFill>
              </a:rPr>
              <a:t>Se </a:t>
            </a:r>
            <a:r>
              <a:rPr lang="es-ES" sz="1400" dirty="0" smtClean="0">
                <a:solidFill>
                  <a:srgbClr val="002060"/>
                </a:solidFill>
              </a:rPr>
              <a:t>finaliza la presente reunión a las nueve horas, en el mismo lugar   y  fecha de su inicio,  habiendo leído  y  ratificado lo  acordado en  la  presente   firman  los  que  en  ella intervinieron.</a:t>
            </a:r>
          </a:p>
          <a:p>
            <a:pPr>
              <a:lnSpc>
                <a:spcPct val="150000"/>
              </a:lnSpc>
            </a:pPr>
            <a:r>
              <a:rPr lang="es-ES" sz="1400" dirty="0" smtClean="0">
                <a:solidFill>
                  <a:srgbClr val="002060"/>
                </a:solidFill>
              </a:rPr>
              <a:t> </a:t>
            </a:r>
          </a:p>
          <a:p>
            <a:pPr algn="r"/>
            <a:endParaRPr lang="es-ES" sz="1600" u="sng" dirty="0"/>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7</a:t>
            </a:fld>
            <a:endParaRPr lang="es-ES"/>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357166"/>
            <a:ext cx="8143932" cy="5509200"/>
          </a:xfrm>
          <a:prstGeom prst="rect">
            <a:avLst/>
          </a:prstGeom>
          <a:noFill/>
        </p:spPr>
        <p:txBody>
          <a:bodyPr wrap="square" rtlCol="0">
            <a:spAutoFit/>
          </a:bodyPr>
          <a:lstStyle/>
          <a:p>
            <a:r>
              <a:rPr lang="es-ES" sz="3200" b="1" u="sng" dirty="0" smtClean="0">
                <a:solidFill>
                  <a:srgbClr val="C00000"/>
                </a:solidFill>
              </a:rPr>
              <a:t>3. </a:t>
            </a:r>
            <a:r>
              <a:rPr lang="es-ES" sz="2400" b="1" u="sng" dirty="0" smtClean="0">
                <a:solidFill>
                  <a:srgbClr val="C00000"/>
                </a:solidFill>
              </a:rPr>
              <a:t>Características</a:t>
            </a:r>
          </a:p>
          <a:p>
            <a:pPr marL="514350" indent="-514350">
              <a:buFont typeface="Arial" pitchFamily="34" charset="0"/>
              <a:buChar char="•"/>
            </a:pPr>
            <a:r>
              <a:rPr lang="es-ES" sz="3200" dirty="0" smtClean="0"/>
              <a:t>Las actas se registran en un libro debidamente autorizado para ese propósito.</a:t>
            </a:r>
          </a:p>
          <a:p>
            <a:pPr marL="514350" indent="-514350"/>
            <a:r>
              <a:rPr lang="es-ES" sz="3200" dirty="0" smtClean="0"/>
              <a:t>  </a:t>
            </a:r>
          </a:p>
          <a:p>
            <a:pPr marL="514350" indent="-514350">
              <a:buFont typeface="Arial" pitchFamily="34" charset="0"/>
              <a:buChar char="•"/>
            </a:pPr>
            <a:r>
              <a:rPr lang="es-ES" sz="3200" dirty="0" smtClean="0"/>
              <a:t>En el caso   del  MINEDUC,  para  uso  en los  establecimientos  educativos  es   la Supervisión  Educativa del Distrito Escolar  a la  que  corresponde  autorizar   estos.</a:t>
            </a:r>
          </a:p>
          <a:p>
            <a:pPr marL="514350" indent="-514350">
              <a:buFont typeface="Arial" pitchFamily="34" charset="0"/>
              <a:buChar char="•"/>
            </a:pPr>
            <a:endParaRPr lang="es-ES" sz="3200" dirty="0" smtClean="0"/>
          </a:p>
          <a:p>
            <a:pPr marL="514350" indent="-514350">
              <a:buFont typeface="Arial" pitchFamily="34" charset="0"/>
              <a:buChar char="•"/>
            </a:pPr>
            <a:r>
              <a:rPr lang="es-ES" sz="3200" dirty="0" smtClean="0"/>
              <a:t>Las actas se escriben en libros con hojas numeradas llamadas </a:t>
            </a:r>
            <a:r>
              <a:rPr lang="es-ES" sz="3200" dirty="0" smtClean="0">
                <a:effectLst>
                  <a:outerShdw blurRad="38100" dist="38100" dir="2700000" algn="tl">
                    <a:srgbClr val="000000">
                      <a:alpha val="43137"/>
                    </a:srgbClr>
                  </a:outerShdw>
                </a:effectLst>
              </a:rPr>
              <a:t>folios</a:t>
            </a:r>
            <a:r>
              <a:rPr lang="es-ES" sz="3200" dirty="0" smtClean="0"/>
              <a:t>.</a:t>
            </a:r>
            <a:r>
              <a:rPr lang="es-ES" sz="2400" dirty="0" smtClean="0"/>
              <a:t>  </a:t>
            </a:r>
            <a:endParaRPr lang="es-ES" dirty="0"/>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8</a:t>
            </a:fld>
            <a:endParaRPr lang="es-ES"/>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357166"/>
            <a:ext cx="8143932" cy="584775"/>
          </a:xfrm>
          <a:prstGeom prst="rect">
            <a:avLst/>
          </a:prstGeom>
          <a:noFill/>
        </p:spPr>
        <p:txBody>
          <a:bodyPr wrap="square" rtlCol="0">
            <a:spAutoFit/>
          </a:bodyPr>
          <a:lstStyle/>
          <a:p>
            <a:pPr algn="ctr"/>
            <a:r>
              <a:rPr lang="es-ES" sz="3200" b="1" u="sng" dirty="0" smtClean="0">
                <a:solidFill>
                  <a:srgbClr val="C00000"/>
                </a:solidFill>
              </a:rPr>
              <a:t>RECOMENDACIONES    GENERALES</a:t>
            </a:r>
          </a:p>
        </p:txBody>
      </p:sp>
      <p:sp>
        <p:nvSpPr>
          <p:cNvPr id="3" name="2 Marcador de número de diapositiva"/>
          <p:cNvSpPr>
            <a:spLocks noGrp="1"/>
          </p:cNvSpPr>
          <p:nvPr>
            <p:ph type="sldNum" sz="quarter" idx="12"/>
          </p:nvPr>
        </p:nvSpPr>
        <p:spPr/>
        <p:txBody>
          <a:bodyPr/>
          <a:lstStyle/>
          <a:p>
            <a:fld id="{DC842EB2-9FB1-4676-97DD-2D53A7B301FB}" type="slidenum">
              <a:rPr lang="es-ES" smtClean="0"/>
              <a:pPr/>
              <a:t>9</a:t>
            </a:fld>
            <a:endParaRPr lang="es-ES"/>
          </a:p>
        </p:txBody>
      </p:sp>
      <p:sp>
        <p:nvSpPr>
          <p:cNvPr id="5" name="4 CuadroTexto"/>
          <p:cNvSpPr txBox="1"/>
          <p:nvPr/>
        </p:nvSpPr>
        <p:spPr>
          <a:xfrm>
            <a:off x="285720" y="1214422"/>
            <a:ext cx="7786742" cy="5262979"/>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marL="514350" indent="-514350" algn="just">
              <a:buFont typeface="+mj-lt"/>
              <a:buAutoNum type="arabicPeriod"/>
            </a:pPr>
            <a:r>
              <a:rPr lang="es-GT" sz="2800" dirty="0" smtClean="0">
                <a:solidFill>
                  <a:srgbClr val="002060"/>
                </a:solidFill>
              </a:rPr>
              <a:t>Lo  importante  es  redactar  correctamente con  claridad,  concordancia   y limpieza. </a:t>
            </a:r>
          </a:p>
          <a:p>
            <a:pPr marL="514350" indent="-514350" algn="just">
              <a:buFont typeface="+mj-lt"/>
              <a:buAutoNum type="arabicPeriod"/>
            </a:pPr>
            <a:endParaRPr lang="es-GT" sz="2800" dirty="0" smtClean="0">
              <a:solidFill>
                <a:srgbClr val="002060"/>
              </a:solidFill>
            </a:endParaRPr>
          </a:p>
          <a:p>
            <a:pPr marL="514350" indent="-514350" algn="just">
              <a:buFont typeface="+mj-lt"/>
              <a:buAutoNum type="arabicPeriod"/>
            </a:pPr>
            <a:r>
              <a:rPr lang="es-GT" sz="2800" dirty="0" smtClean="0">
                <a:solidFill>
                  <a:srgbClr val="002060"/>
                </a:solidFill>
              </a:rPr>
              <a:t>No  es  correcto  decir   o  escribir   “LEVANTAR  UN  ACTA” ,    lo  correcto  es    SUSCRIBIR.</a:t>
            </a:r>
          </a:p>
          <a:p>
            <a:pPr marL="514350" indent="-514350" algn="just">
              <a:buFont typeface="+mj-lt"/>
              <a:buAutoNum type="arabicPeriod"/>
            </a:pPr>
            <a:endParaRPr lang="es-GT" sz="2800" dirty="0" smtClean="0">
              <a:solidFill>
                <a:srgbClr val="002060"/>
              </a:solidFill>
            </a:endParaRPr>
          </a:p>
          <a:p>
            <a:pPr marL="514350" indent="-514350" algn="just">
              <a:buFont typeface="+mj-lt"/>
              <a:buAutoNum type="arabicPeriod"/>
            </a:pPr>
            <a:r>
              <a:rPr lang="es-GT" sz="2800" dirty="0" smtClean="0">
                <a:solidFill>
                  <a:srgbClr val="002060"/>
                </a:solidFill>
              </a:rPr>
              <a:t>Al  finalizar de  redactar  un punto  o clausula,  no  se deja   espacios  vacios  o  líneas o  como se  acostumbra escribir  guiones menores,  se  recomienda  iniciar   el  siguiente  punto.  </a:t>
            </a:r>
            <a:endParaRPr lang="es-GT" sz="2800" dirty="0">
              <a:solidFill>
                <a:srgbClr val="002060"/>
              </a:solidFill>
            </a:endParaRPr>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1305</TotalTime>
  <Words>1010</Words>
  <Application>Microsoft Office PowerPoint</Application>
  <PresentationFormat>Presentación en pantalla (4:3)</PresentationFormat>
  <Paragraphs>88</Paragraphs>
  <Slides>12</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Agency FB</vt:lpstr>
      <vt:lpstr>Aharoni</vt:lpstr>
      <vt:lpstr>Arial</vt:lpstr>
      <vt:lpstr>Arial Black</vt:lpstr>
      <vt:lpstr>Calibri</vt:lpstr>
      <vt:lpstr>Trebuchet MS</vt:lpstr>
      <vt:lpstr>Wingdings</vt:lpstr>
      <vt:lpstr>Wingdings 2</vt:lpstr>
      <vt:lpstr>Opulento</vt:lpstr>
      <vt:lpstr> </vt:lpstr>
      <vt:lpstr> </vt:lpstr>
      <vt:lpstr>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TRABAJO EN CLASE</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PATTY DE  LEON</dc:creator>
  <cp:lastModifiedBy>Liz de León</cp:lastModifiedBy>
  <cp:revision>149</cp:revision>
  <dcterms:created xsi:type="dcterms:W3CDTF">2010-08-17T21:04:42Z</dcterms:created>
  <dcterms:modified xsi:type="dcterms:W3CDTF">2014-10-14T06:10:29Z</dcterms:modified>
</cp:coreProperties>
</file>